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7" r:id="rId4"/>
  </p:sldMasterIdLst>
  <p:notesMasterIdLst>
    <p:notesMasterId r:id="rId8"/>
  </p:notesMasterIdLst>
  <p:sldIdLst>
    <p:sldId id="256" r:id="rId5"/>
    <p:sldId id="258" r:id="rId6"/>
    <p:sldId id="259" r:id="rId7"/>
  </p:sldIdLst>
  <p:sldSz cx="9144000" cy="5143500" type="screen16x9"/>
  <p:notesSz cx="6858000" cy="9144000"/>
  <p:embeddedFontLst>
    <p:embeddedFont>
      <p:font typeface="Chivo Black" panose="020B0604020202020204" charset="0"/>
      <p:bold r:id="rId9"/>
      <p:boldItalic r:id="rId10"/>
    </p:embeddedFont>
    <p:embeddedFont>
      <p:font typeface="Open Sans" panose="020B060603050402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D4CCCA-CA36-4B34-8E17-AEEEE843EB50}" v="27" dt="2026-07-07T18:48:32.7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06" y="44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elagh Smith" userId="2a234fbf-d5e6-4cec-83f0-58614fab6ece" providerId="ADAL" clId="{277C549B-2FEA-4F25-94CB-CF6AEDA3A09C}"/>
    <pc:docChg chg="undo custSel delSld modSld modMainMaster">
      <pc:chgData name="Shelagh Smith" userId="2a234fbf-d5e6-4cec-83f0-58614fab6ece" providerId="ADAL" clId="{277C549B-2FEA-4F25-94CB-CF6AEDA3A09C}" dt="2026-07-07T18:48:38.625" v="575" actId="14100"/>
      <pc:docMkLst>
        <pc:docMk/>
      </pc:docMkLst>
      <pc:sldChg chg="modSp mod modNotes">
        <pc:chgData name="Shelagh Smith" userId="2a234fbf-d5e6-4cec-83f0-58614fab6ece" providerId="ADAL" clId="{277C549B-2FEA-4F25-94CB-CF6AEDA3A09C}" dt="2026-07-07T18:48:38.625" v="575" actId="14100"/>
        <pc:sldMkLst>
          <pc:docMk/>
          <pc:sldMk cId="0" sldId="256"/>
        </pc:sldMkLst>
        <pc:spChg chg="mod">
          <ac:chgData name="Shelagh Smith" userId="2a234fbf-d5e6-4cec-83f0-58614fab6ece" providerId="ADAL" clId="{277C549B-2FEA-4F25-94CB-CF6AEDA3A09C}" dt="2026-07-07T18:48:38.625" v="575" actId="14100"/>
          <ac:spMkLst>
            <pc:docMk/>
            <pc:sldMk cId="0" sldId="256"/>
            <ac:spMk id="2138" creationId="{00000000-0000-0000-0000-000000000000}"/>
          </ac:spMkLst>
        </pc:spChg>
      </pc:sldChg>
      <pc:sldChg chg="addSp delSp modSp del mod">
        <pc:chgData name="Shelagh Smith" userId="2a234fbf-d5e6-4cec-83f0-58614fab6ece" providerId="ADAL" clId="{277C549B-2FEA-4F25-94CB-CF6AEDA3A09C}" dt="2026-07-07T18:48:23.885" v="564" actId="47"/>
        <pc:sldMkLst>
          <pc:docMk/>
          <pc:sldMk cId="0" sldId="257"/>
        </pc:sldMkLst>
        <pc:spChg chg="add del mod">
          <ac:chgData name="Shelagh Smith" userId="2a234fbf-d5e6-4cec-83f0-58614fab6ece" providerId="ADAL" clId="{277C549B-2FEA-4F25-94CB-CF6AEDA3A09C}" dt="2026-07-07T18:48:17.566" v="562" actId="478"/>
          <ac:spMkLst>
            <pc:docMk/>
            <pc:sldMk cId="0" sldId="257"/>
            <ac:spMk id="3" creationId="{CEFC2104-AF23-E968-1176-7541A3323D66}"/>
          </ac:spMkLst>
        </pc:spChg>
        <pc:spChg chg="add del mod">
          <ac:chgData name="Shelagh Smith" userId="2a234fbf-d5e6-4cec-83f0-58614fab6ece" providerId="ADAL" clId="{277C549B-2FEA-4F25-94CB-CF6AEDA3A09C}" dt="2026-07-07T18:48:20.498" v="563" actId="478"/>
          <ac:spMkLst>
            <pc:docMk/>
            <pc:sldMk cId="0" sldId="257"/>
            <ac:spMk id="5" creationId="{76856825-B0C3-3849-E988-AD63E05A8883}"/>
          </ac:spMkLst>
        </pc:spChg>
        <pc:spChg chg="del">
          <ac:chgData name="Shelagh Smith" userId="2a234fbf-d5e6-4cec-83f0-58614fab6ece" providerId="ADAL" clId="{277C549B-2FEA-4F25-94CB-CF6AEDA3A09C}" dt="2026-07-07T18:32:57.680" v="264" actId="21"/>
          <ac:spMkLst>
            <pc:docMk/>
            <pc:sldMk cId="0" sldId="257"/>
            <ac:spMk id="2144" creationId="{00000000-0000-0000-0000-000000000000}"/>
          </ac:spMkLst>
        </pc:spChg>
        <pc:spChg chg="del">
          <ac:chgData name="Shelagh Smith" userId="2a234fbf-d5e6-4cec-83f0-58614fab6ece" providerId="ADAL" clId="{277C549B-2FEA-4F25-94CB-CF6AEDA3A09C}" dt="2026-07-07T18:32:57.680" v="264" actId="21"/>
          <ac:spMkLst>
            <pc:docMk/>
            <pc:sldMk cId="0" sldId="257"/>
            <ac:spMk id="2145" creationId="{00000000-0000-0000-0000-000000000000}"/>
          </ac:spMkLst>
        </pc:spChg>
        <pc:spChg chg="del mod">
          <ac:chgData name="Shelagh Smith" userId="2a234fbf-d5e6-4cec-83f0-58614fab6ece" providerId="ADAL" clId="{277C549B-2FEA-4F25-94CB-CF6AEDA3A09C}" dt="2026-07-07T18:48:12.412" v="561" actId="478"/>
          <ac:spMkLst>
            <pc:docMk/>
            <pc:sldMk cId="0" sldId="257"/>
            <ac:spMk id="2146" creationId="{00000000-0000-0000-0000-000000000000}"/>
          </ac:spMkLst>
        </pc:spChg>
        <pc:picChg chg="del">
          <ac:chgData name="Shelagh Smith" userId="2a234fbf-d5e6-4cec-83f0-58614fab6ece" providerId="ADAL" clId="{277C549B-2FEA-4F25-94CB-CF6AEDA3A09C}" dt="2026-07-07T18:32:57.680" v="264" actId="21"/>
          <ac:picMkLst>
            <pc:docMk/>
            <pc:sldMk cId="0" sldId="257"/>
            <ac:picMk id="2147" creationId="{00000000-0000-0000-0000-000000000000}"/>
          </ac:picMkLst>
        </pc:picChg>
        <pc:picChg chg="mod">
          <ac:chgData name="Shelagh Smith" userId="2a234fbf-d5e6-4cec-83f0-58614fab6ece" providerId="ADAL" clId="{277C549B-2FEA-4F25-94CB-CF6AEDA3A09C}" dt="2026-07-07T18:48:07.872" v="559" actId="1076"/>
          <ac:picMkLst>
            <pc:docMk/>
            <pc:sldMk cId="0" sldId="257"/>
            <ac:picMk id="2148" creationId="{00000000-0000-0000-0000-000000000000}"/>
          </ac:picMkLst>
        </pc:picChg>
        <pc:picChg chg="del">
          <ac:chgData name="Shelagh Smith" userId="2a234fbf-d5e6-4cec-83f0-58614fab6ece" providerId="ADAL" clId="{277C549B-2FEA-4F25-94CB-CF6AEDA3A09C}" dt="2026-07-07T18:32:57.680" v="264" actId="21"/>
          <ac:picMkLst>
            <pc:docMk/>
            <pc:sldMk cId="0" sldId="257"/>
            <ac:picMk id="2149" creationId="{00000000-0000-0000-0000-000000000000}"/>
          </ac:picMkLst>
        </pc:picChg>
      </pc:sldChg>
      <pc:sldChg chg="addSp delSp modSp mod setBg">
        <pc:chgData name="Shelagh Smith" userId="2a234fbf-d5e6-4cec-83f0-58614fab6ece" providerId="ADAL" clId="{277C549B-2FEA-4F25-94CB-CF6AEDA3A09C}" dt="2026-07-07T18:47:03.527" v="554" actId="1076"/>
        <pc:sldMkLst>
          <pc:docMk/>
          <pc:sldMk cId="0" sldId="258"/>
        </pc:sldMkLst>
        <pc:spChg chg="add mod">
          <ac:chgData name="Shelagh Smith" userId="2a234fbf-d5e6-4cec-83f0-58614fab6ece" providerId="ADAL" clId="{277C549B-2FEA-4F25-94CB-CF6AEDA3A09C}" dt="2026-07-07T18:44:56.120" v="494" actId="1076"/>
          <ac:spMkLst>
            <pc:docMk/>
            <pc:sldMk cId="0" sldId="258"/>
            <ac:spMk id="8" creationId="{CA4CB114-1B23-C2ED-729B-6BD6972E6A74}"/>
          </ac:spMkLst>
        </pc:spChg>
        <pc:spChg chg="add del mod">
          <ac:chgData name="Shelagh Smith" userId="2a234fbf-d5e6-4cec-83f0-58614fab6ece" providerId="ADAL" clId="{277C549B-2FEA-4F25-94CB-CF6AEDA3A09C}" dt="2026-07-07T18:45:16.706" v="511" actId="22"/>
          <ac:spMkLst>
            <pc:docMk/>
            <pc:sldMk cId="0" sldId="258"/>
            <ac:spMk id="10" creationId="{8EDCB3BB-D060-8034-F147-2B369086A56D}"/>
          </ac:spMkLst>
        </pc:spChg>
        <pc:spChg chg="add mod">
          <ac:chgData name="Shelagh Smith" userId="2a234fbf-d5e6-4cec-83f0-58614fab6ece" providerId="ADAL" clId="{277C549B-2FEA-4F25-94CB-CF6AEDA3A09C}" dt="2026-07-07T18:47:03.527" v="554" actId="1076"/>
          <ac:spMkLst>
            <pc:docMk/>
            <pc:sldMk cId="0" sldId="258"/>
            <ac:spMk id="12" creationId="{28FAC0F2-1FDC-4FC2-94F9-3A0F7D0EF65D}"/>
          </ac:spMkLst>
        </pc:spChg>
        <pc:spChg chg="add mod ord">
          <ac:chgData name="Shelagh Smith" userId="2a234fbf-d5e6-4cec-83f0-58614fab6ece" providerId="ADAL" clId="{277C549B-2FEA-4F25-94CB-CF6AEDA3A09C}" dt="2026-07-07T18:44:17.474" v="476" actId="20577"/>
          <ac:spMkLst>
            <pc:docMk/>
            <pc:sldMk cId="0" sldId="258"/>
            <ac:spMk id="2144" creationId="{00000000-0000-0000-0000-000000000000}"/>
          </ac:spMkLst>
        </pc:spChg>
        <pc:spChg chg="add del mod">
          <ac:chgData name="Shelagh Smith" userId="2a234fbf-d5e6-4cec-83f0-58614fab6ece" providerId="ADAL" clId="{277C549B-2FEA-4F25-94CB-CF6AEDA3A09C}" dt="2026-07-07T18:46:41.843" v="551" actId="1076"/>
          <ac:spMkLst>
            <pc:docMk/>
            <pc:sldMk cId="0" sldId="258"/>
            <ac:spMk id="2145" creationId="{00000000-0000-0000-0000-000000000000}"/>
          </ac:spMkLst>
        </pc:spChg>
        <pc:spChg chg="mod ord">
          <ac:chgData name="Shelagh Smith" userId="2a234fbf-d5e6-4cec-83f0-58614fab6ece" providerId="ADAL" clId="{277C549B-2FEA-4F25-94CB-CF6AEDA3A09C}" dt="2026-07-07T18:44:48.013" v="491" actId="1076"/>
          <ac:spMkLst>
            <pc:docMk/>
            <pc:sldMk cId="0" sldId="258"/>
            <ac:spMk id="2154" creationId="{00000000-0000-0000-0000-000000000000}"/>
          </ac:spMkLst>
        </pc:spChg>
        <pc:spChg chg="mod ord">
          <ac:chgData name="Shelagh Smith" userId="2a234fbf-d5e6-4cec-83f0-58614fab6ece" providerId="ADAL" clId="{277C549B-2FEA-4F25-94CB-CF6AEDA3A09C}" dt="2026-07-07T18:43:25.803" v="456" actId="1076"/>
          <ac:spMkLst>
            <pc:docMk/>
            <pc:sldMk cId="0" sldId="258"/>
            <ac:spMk id="2155" creationId="{00000000-0000-0000-0000-000000000000}"/>
          </ac:spMkLst>
        </pc:spChg>
        <pc:picChg chg="mod">
          <ac:chgData name="Shelagh Smith" userId="2a234fbf-d5e6-4cec-83f0-58614fab6ece" providerId="ADAL" clId="{277C549B-2FEA-4F25-94CB-CF6AEDA3A09C}" dt="2026-07-07T18:45:00.152" v="505" actId="1036"/>
          <ac:picMkLst>
            <pc:docMk/>
            <pc:sldMk cId="0" sldId="258"/>
            <ac:picMk id="3" creationId="{DC0C2FB3-E803-64B3-ED7E-0B2C17CCBE47}"/>
          </ac:picMkLst>
        </pc:picChg>
        <pc:picChg chg="add mod ord modCrop">
          <ac:chgData name="Shelagh Smith" userId="2a234fbf-d5e6-4cec-83f0-58614fab6ece" providerId="ADAL" clId="{277C549B-2FEA-4F25-94CB-CF6AEDA3A09C}" dt="2026-07-07T18:43:20.307" v="454" actId="1076"/>
          <ac:picMkLst>
            <pc:docMk/>
            <pc:sldMk cId="0" sldId="258"/>
            <ac:picMk id="4" creationId="{149A0FBD-05A0-CFB9-1E0A-50C38E21DEE0}"/>
          </ac:picMkLst>
        </pc:picChg>
        <pc:picChg chg="add mod">
          <ac:chgData name="Shelagh Smith" userId="2a234fbf-d5e6-4cec-83f0-58614fab6ece" providerId="ADAL" clId="{277C549B-2FEA-4F25-94CB-CF6AEDA3A09C}" dt="2026-07-07T18:44:53.134" v="493" actId="14100"/>
          <ac:picMkLst>
            <pc:docMk/>
            <pc:sldMk cId="0" sldId="258"/>
            <ac:picMk id="6" creationId="{6B86BB29-B0F2-18E4-BFD2-547342CD6699}"/>
          </ac:picMkLst>
        </pc:picChg>
        <pc:picChg chg="add mod">
          <ac:chgData name="Shelagh Smith" userId="2a234fbf-d5e6-4cec-83f0-58614fab6ece" providerId="ADAL" clId="{277C549B-2FEA-4F25-94CB-CF6AEDA3A09C}" dt="2026-07-07T18:46:43.546" v="552" actId="1076"/>
          <ac:picMkLst>
            <pc:docMk/>
            <pc:sldMk cId="0" sldId="258"/>
            <ac:picMk id="2147" creationId="{00000000-0000-0000-0000-000000000000}"/>
          </ac:picMkLst>
        </pc:picChg>
        <pc:picChg chg="add mod">
          <ac:chgData name="Shelagh Smith" userId="2a234fbf-d5e6-4cec-83f0-58614fab6ece" providerId="ADAL" clId="{277C549B-2FEA-4F25-94CB-CF6AEDA3A09C}" dt="2026-07-07T18:47:00.885" v="553" actId="1076"/>
          <ac:picMkLst>
            <pc:docMk/>
            <pc:sldMk cId="0" sldId="258"/>
            <ac:picMk id="2149" creationId="{00000000-0000-0000-0000-000000000000}"/>
          </ac:picMkLst>
        </pc:picChg>
        <pc:picChg chg="del">
          <ac:chgData name="Shelagh Smith" userId="2a234fbf-d5e6-4cec-83f0-58614fab6ece" providerId="ADAL" clId="{277C549B-2FEA-4F25-94CB-CF6AEDA3A09C}" dt="2026-07-07T18:39:25.893" v="410" actId="478"/>
          <ac:picMkLst>
            <pc:docMk/>
            <pc:sldMk cId="0" sldId="258"/>
            <ac:picMk id="2156" creationId="{00000000-0000-0000-0000-000000000000}"/>
          </ac:picMkLst>
        </pc:picChg>
        <pc:picChg chg="del mod">
          <ac:chgData name="Shelagh Smith" userId="2a234fbf-d5e6-4cec-83f0-58614fab6ece" providerId="ADAL" clId="{277C549B-2FEA-4F25-94CB-CF6AEDA3A09C}" dt="2026-07-07T18:35:08.756" v="288" actId="478"/>
          <ac:picMkLst>
            <pc:docMk/>
            <pc:sldMk cId="0" sldId="258"/>
            <ac:picMk id="2157" creationId="{00000000-0000-0000-0000-000000000000}"/>
          </ac:picMkLst>
        </pc:picChg>
      </pc:sldChg>
      <pc:sldChg chg="addSp delSp modSp mod setBg">
        <pc:chgData name="Shelagh Smith" userId="2a234fbf-d5e6-4cec-83f0-58614fab6ece" providerId="ADAL" clId="{277C549B-2FEA-4F25-94CB-CF6AEDA3A09C}" dt="2026-07-07T18:47:15.978" v="556"/>
        <pc:sldMkLst>
          <pc:docMk/>
          <pc:sldMk cId="0" sldId="259"/>
        </pc:sldMkLst>
        <pc:spChg chg="add mod ord">
          <ac:chgData name="Shelagh Smith" userId="2a234fbf-d5e6-4cec-83f0-58614fab6ece" providerId="ADAL" clId="{277C549B-2FEA-4F25-94CB-CF6AEDA3A09C}" dt="2026-07-07T18:29:13.914" v="152" actId="1076"/>
          <ac:spMkLst>
            <pc:docMk/>
            <pc:sldMk cId="0" sldId="259"/>
            <ac:spMk id="5" creationId="{55055417-1520-B20D-6DD2-E19D6F0B22E9}"/>
          </ac:spMkLst>
        </pc:spChg>
        <pc:spChg chg="add mod">
          <ac:chgData name="Shelagh Smith" userId="2a234fbf-d5e6-4cec-83f0-58614fab6ece" providerId="ADAL" clId="{277C549B-2FEA-4F25-94CB-CF6AEDA3A09C}" dt="2026-07-07T18:31:36.277" v="205" actId="164"/>
          <ac:spMkLst>
            <pc:docMk/>
            <pc:sldMk cId="0" sldId="259"/>
            <ac:spMk id="6" creationId="{B470534F-BF8B-200C-EBBE-099C65BAF01F}"/>
          </ac:spMkLst>
        </pc:spChg>
        <pc:spChg chg="mod">
          <ac:chgData name="Shelagh Smith" userId="2a234fbf-d5e6-4cec-83f0-58614fab6ece" providerId="ADAL" clId="{277C549B-2FEA-4F25-94CB-CF6AEDA3A09C}" dt="2026-07-07T18:24:57.756" v="38" actId="2085"/>
          <ac:spMkLst>
            <pc:docMk/>
            <pc:sldMk cId="0" sldId="259"/>
            <ac:spMk id="2164" creationId="{00000000-0000-0000-0000-000000000000}"/>
          </ac:spMkLst>
        </pc:spChg>
        <pc:spChg chg="del">
          <ac:chgData name="Shelagh Smith" userId="2a234fbf-d5e6-4cec-83f0-58614fab6ece" providerId="ADAL" clId="{277C549B-2FEA-4F25-94CB-CF6AEDA3A09C}" dt="2026-07-07T18:24:19.012" v="24" actId="478"/>
          <ac:spMkLst>
            <pc:docMk/>
            <pc:sldMk cId="0" sldId="259"/>
            <ac:spMk id="2165" creationId="{00000000-0000-0000-0000-000000000000}"/>
          </ac:spMkLst>
        </pc:spChg>
        <pc:spChg chg="mod">
          <ac:chgData name="Shelagh Smith" userId="2a234fbf-d5e6-4cec-83f0-58614fab6ece" providerId="ADAL" clId="{277C549B-2FEA-4F25-94CB-CF6AEDA3A09C}" dt="2026-07-07T18:25:06.189" v="39" actId="1076"/>
          <ac:spMkLst>
            <pc:docMk/>
            <pc:sldMk cId="0" sldId="259"/>
            <ac:spMk id="2175" creationId="{00000000-0000-0000-0000-000000000000}"/>
          </ac:spMkLst>
        </pc:spChg>
        <pc:spChg chg="mod">
          <ac:chgData name="Shelagh Smith" userId="2a234fbf-d5e6-4cec-83f0-58614fab6ece" providerId="ADAL" clId="{277C549B-2FEA-4F25-94CB-CF6AEDA3A09C}" dt="2026-07-07T18:25:09.757" v="40" actId="1076"/>
          <ac:spMkLst>
            <pc:docMk/>
            <pc:sldMk cId="0" sldId="259"/>
            <ac:spMk id="2176" creationId="{00000000-0000-0000-0000-000000000000}"/>
          </ac:spMkLst>
        </pc:spChg>
        <pc:spChg chg="mod">
          <ac:chgData name="Shelagh Smith" userId="2a234fbf-d5e6-4cec-83f0-58614fab6ece" providerId="ADAL" clId="{277C549B-2FEA-4F25-94CB-CF6AEDA3A09C}" dt="2026-07-07T18:26:01.774" v="104" actId="1035"/>
          <ac:spMkLst>
            <pc:docMk/>
            <pc:sldMk cId="0" sldId="259"/>
            <ac:spMk id="2177" creationId="{00000000-0000-0000-0000-000000000000}"/>
          </ac:spMkLst>
        </pc:spChg>
        <pc:spChg chg="mod">
          <ac:chgData name="Shelagh Smith" userId="2a234fbf-d5e6-4cec-83f0-58614fab6ece" providerId="ADAL" clId="{277C549B-2FEA-4F25-94CB-CF6AEDA3A09C}" dt="2026-07-07T18:25:25.541" v="43" actId="1076"/>
          <ac:spMkLst>
            <pc:docMk/>
            <pc:sldMk cId="0" sldId="259"/>
            <ac:spMk id="2178" creationId="{00000000-0000-0000-0000-000000000000}"/>
          </ac:spMkLst>
        </pc:spChg>
        <pc:spChg chg="mod">
          <ac:chgData name="Shelagh Smith" userId="2a234fbf-d5e6-4cec-83f0-58614fab6ece" providerId="ADAL" clId="{277C549B-2FEA-4F25-94CB-CF6AEDA3A09C}" dt="2026-07-07T18:25:45.499" v="87" actId="1036"/>
          <ac:spMkLst>
            <pc:docMk/>
            <pc:sldMk cId="0" sldId="259"/>
            <ac:spMk id="2186" creationId="{00000000-0000-0000-0000-000000000000}"/>
          </ac:spMkLst>
        </pc:spChg>
        <pc:spChg chg="mod">
          <ac:chgData name="Shelagh Smith" userId="2a234fbf-d5e6-4cec-83f0-58614fab6ece" providerId="ADAL" clId="{277C549B-2FEA-4F25-94CB-CF6AEDA3A09C}" dt="2026-07-07T18:31:44.637" v="206" actId="1076"/>
          <ac:spMkLst>
            <pc:docMk/>
            <pc:sldMk cId="0" sldId="259"/>
            <ac:spMk id="2187" creationId="{00000000-0000-0000-0000-000000000000}"/>
          </ac:spMkLst>
        </pc:spChg>
        <pc:spChg chg="mod">
          <ac:chgData name="Shelagh Smith" userId="2a234fbf-d5e6-4cec-83f0-58614fab6ece" providerId="ADAL" clId="{277C549B-2FEA-4F25-94CB-CF6AEDA3A09C}" dt="2026-07-07T18:26:20.408" v="122" actId="1035"/>
          <ac:spMkLst>
            <pc:docMk/>
            <pc:sldMk cId="0" sldId="259"/>
            <ac:spMk id="2188" creationId="{00000000-0000-0000-0000-000000000000}"/>
          </ac:spMkLst>
        </pc:spChg>
        <pc:spChg chg="mod">
          <ac:chgData name="Shelagh Smith" userId="2a234fbf-d5e6-4cec-83f0-58614fab6ece" providerId="ADAL" clId="{277C549B-2FEA-4F25-94CB-CF6AEDA3A09C}" dt="2026-07-07T18:26:06.620" v="111" actId="1036"/>
          <ac:spMkLst>
            <pc:docMk/>
            <pc:sldMk cId="0" sldId="259"/>
            <ac:spMk id="2189" creationId="{00000000-0000-0000-0000-000000000000}"/>
          </ac:spMkLst>
        </pc:spChg>
        <pc:spChg chg="mod">
          <ac:chgData name="Shelagh Smith" userId="2a234fbf-d5e6-4cec-83f0-58614fab6ece" providerId="ADAL" clId="{277C549B-2FEA-4F25-94CB-CF6AEDA3A09C}" dt="2026-07-07T18:29:29.512" v="182" actId="1035"/>
          <ac:spMkLst>
            <pc:docMk/>
            <pc:sldMk cId="0" sldId="259"/>
            <ac:spMk id="2198" creationId="{00000000-0000-0000-0000-000000000000}"/>
          </ac:spMkLst>
        </pc:spChg>
        <pc:spChg chg="mod">
          <ac:chgData name="Shelagh Smith" userId="2a234fbf-d5e6-4cec-83f0-58614fab6ece" providerId="ADAL" clId="{277C549B-2FEA-4F25-94CB-CF6AEDA3A09C}" dt="2026-07-07T18:32:09.801" v="256" actId="1036"/>
          <ac:spMkLst>
            <pc:docMk/>
            <pc:sldMk cId="0" sldId="259"/>
            <ac:spMk id="2199" creationId="{00000000-0000-0000-0000-000000000000}"/>
          </ac:spMkLst>
        </pc:spChg>
        <pc:spChg chg="mod">
          <ac:chgData name="Shelagh Smith" userId="2a234fbf-d5e6-4cec-83f0-58614fab6ece" providerId="ADAL" clId="{277C549B-2FEA-4F25-94CB-CF6AEDA3A09C}" dt="2026-07-07T18:32:03.162" v="250" actId="1036"/>
          <ac:spMkLst>
            <pc:docMk/>
            <pc:sldMk cId="0" sldId="259"/>
            <ac:spMk id="2200" creationId="{00000000-0000-0000-0000-000000000000}"/>
          </ac:spMkLst>
        </pc:spChg>
        <pc:spChg chg="mod">
          <ac:chgData name="Shelagh Smith" userId="2a234fbf-d5e6-4cec-83f0-58614fab6ece" providerId="ADAL" clId="{277C549B-2FEA-4F25-94CB-CF6AEDA3A09C}" dt="2026-07-07T18:31:55.815" v="226" actId="1036"/>
          <ac:spMkLst>
            <pc:docMk/>
            <pc:sldMk cId="0" sldId="259"/>
            <ac:spMk id="2201" creationId="{00000000-0000-0000-0000-000000000000}"/>
          </ac:spMkLst>
        </pc:spChg>
        <pc:grpChg chg="add mod">
          <ac:chgData name="Shelagh Smith" userId="2a234fbf-d5e6-4cec-83f0-58614fab6ece" providerId="ADAL" clId="{277C549B-2FEA-4F25-94CB-CF6AEDA3A09C}" dt="2026-07-07T18:31:55.815" v="226" actId="1036"/>
          <ac:grpSpMkLst>
            <pc:docMk/>
            <pc:sldMk cId="0" sldId="259"/>
            <ac:grpSpMk id="7" creationId="{405C30AE-0334-7764-C34C-E70F8888490B}"/>
          </ac:grpSpMkLst>
        </pc:grpChg>
        <pc:picChg chg="mod">
          <ac:chgData name="Shelagh Smith" userId="2a234fbf-d5e6-4cec-83f0-58614fab6ece" providerId="ADAL" clId="{277C549B-2FEA-4F25-94CB-CF6AEDA3A09C}" dt="2026-07-07T18:25:45.499" v="87" actId="1036"/>
          <ac:picMkLst>
            <pc:docMk/>
            <pc:sldMk cId="0" sldId="259"/>
            <ac:picMk id="2163" creationId="{00000000-0000-0000-0000-000000000000}"/>
          </ac:picMkLst>
        </pc:picChg>
        <pc:picChg chg="mod">
          <ac:chgData name="Shelagh Smith" userId="2a234fbf-d5e6-4cec-83f0-58614fab6ece" providerId="ADAL" clId="{277C549B-2FEA-4F25-94CB-CF6AEDA3A09C}" dt="2026-07-07T18:25:06.189" v="39" actId="1076"/>
          <ac:picMkLst>
            <pc:docMk/>
            <pc:sldMk cId="0" sldId="259"/>
            <ac:picMk id="2166" creationId="{00000000-0000-0000-0000-000000000000}"/>
          </ac:picMkLst>
        </pc:picChg>
        <pc:picChg chg="del">
          <ac:chgData name="Shelagh Smith" userId="2a234fbf-d5e6-4cec-83f0-58614fab6ece" providerId="ADAL" clId="{277C549B-2FEA-4F25-94CB-CF6AEDA3A09C}" dt="2026-07-07T18:23:50.330" v="0" actId="478"/>
          <ac:picMkLst>
            <pc:docMk/>
            <pc:sldMk cId="0" sldId="259"/>
            <ac:picMk id="2167" creationId="{00000000-0000-0000-0000-000000000000}"/>
          </ac:picMkLst>
        </pc:picChg>
        <pc:picChg chg="mod">
          <ac:chgData name="Shelagh Smith" userId="2a234fbf-d5e6-4cec-83f0-58614fab6ece" providerId="ADAL" clId="{277C549B-2FEA-4F25-94CB-CF6AEDA3A09C}" dt="2026-07-07T18:25:09.757" v="40" actId="1076"/>
          <ac:picMkLst>
            <pc:docMk/>
            <pc:sldMk cId="0" sldId="259"/>
            <ac:picMk id="2168" creationId="{00000000-0000-0000-0000-000000000000}"/>
          </ac:picMkLst>
        </pc:picChg>
        <pc:picChg chg="mod">
          <ac:chgData name="Shelagh Smith" userId="2a234fbf-d5e6-4cec-83f0-58614fab6ece" providerId="ADAL" clId="{277C549B-2FEA-4F25-94CB-CF6AEDA3A09C}" dt="2026-07-07T18:26:01.774" v="104" actId="1035"/>
          <ac:picMkLst>
            <pc:docMk/>
            <pc:sldMk cId="0" sldId="259"/>
            <ac:picMk id="2169" creationId="{00000000-0000-0000-0000-000000000000}"/>
          </ac:picMkLst>
        </pc:picChg>
        <pc:picChg chg="mod">
          <ac:chgData name="Shelagh Smith" userId="2a234fbf-d5e6-4cec-83f0-58614fab6ece" providerId="ADAL" clId="{277C549B-2FEA-4F25-94CB-CF6AEDA3A09C}" dt="2026-07-07T18:25:21.731" v="42" actId="1076"/>
          <ac:picMkLst>
            <pc:docMk/>
            <pc:sldMk cId="0" sldId="259"/>
            <ac:picMk id="2170" creationId="{00000000-0000-0000-0000-000000000000}"/>
          </ac:picMkLst>
        </pc:picChg>
        <pc:picChg chg="del">
          <ac:chgData name="Shelagh Smith" userId="2a234fbf-d5e6-4cec-83f0-58614fab6ece" providerId="ADAL" clId="{277C549B-2FEA-4F25-94CB-CF6AEDA3A09C}" dt="2026-07-07T18:24:21.724" v="25" actId="478"/>
          <ac:picMkLst>
            <pc:docMk/>
            <pc:sldMk cId="0" sldId="259"/>
            <ac:picMk id="2171" creationId="{00000000-0000-0000-0000-000000000000}"/>
          </ac:picMkLst>
        </pc:picChg>
        <pc:picChg chg="del">
          <ac:chgData name="Shelagh Smith" userId="2a234fbf-d5e6-4cec-83f0-58614fab6ece" providerId="ADAL" clId="{277C549B-2FEA-4F25-94CB-CF6AEDA3A09C}" dt="2026-07-07T18:24:23.090" v="26" actId="478"/>
          <ac:picMkLst>
            <pc:docMk/>
            <pc:sldMk cId="0" sldId="259"/>
            <ac:picMk id="2172" creationId="{00000000-0000-0000-0000-000000000000}"/>
          </ac:picMkLst>
        </pc:picChg>
        <pc:picChg chg="del">
          <ac:chgData name="Shelagh Smith" userId="2a234fbf-d5e6-4cec-83f0-58614fab6ece" providerId="ADAL" clId="{277C549B-2FEA-4F25-94CB-CF6AEDA3A09C}" dt="2026-07-07T18:24:24.364" v="27" actId="478"/>
          <ac:picMkLst>
            <pc:docMk/>
            <pc:sldMk cId="0" sldId="259"/>
            <ac:picMk id="2173" creationId="{00000000-0000-0000-0000-000000000000}"/>
          </ac:picMkLst>
        </pc:picChg>
        <pc:picChg chg="del">
          <ac:chgData name="Shelagh Smith" userId="2a234fbf-d5e6-4cec-83f0-58614fab6ece" providerId="ADAL" clId="{277C549B-2FEA-4F25-94CB-CF6AEDA3A09C}" dt="2026-07-07T18:24:27.849" v="31" actId="478"/>
          <ac:picMkLst>
            <pc:docMk/>
            <pc:sldMk cId="0" sldId="259"/>
            <ac:picMk id="2174" creationId="{00000000-0000-0000-0000-000000000000}"/>
          </ac:picMkLst>
        </pc:picChg>
        <pc:picChg chg="mod">
          <ac:chgData name="Shelagh Smith" userId="2a234fbf-d5e6-4cec-83f0-58614fab6ece" providerId="ADAL" clId="{277C549B-2FEA-4F25-94CB-CF6AEDA3A09C}" dt="2026-07-07T18:25:56.519" v="97" actId="1036"/>
          <ac:picMkLst>
            <pc:docMk/>
            <pc:sldMk cId="0" sldId="259"/>
            <ac:picMk id="2179" creationId="{00000000-0000-0000-0000-000000000000}"/>
          </ac:picMkLst>
        </pc:picChg>
        <pc:picChg chg="mod">
          <ac:chgData name="Shelagh Smith" userId="2a234fbf-d5e6-4cec-83f0-58614fab6ece" providerId="ADAL" clId="{277C549B-2FEA-4F25-94CB-CF6AEDA3A09C}" dt="2026-07-07T18:27:29.612" v="133" actId="1076"/>
          <ac:picMkLst>
            <pc:docMk/>
            <pc:sldMk cId="0" sldId="259"/>
            <ac:picMk id="2180" creationId="{00000000-0000-0000-0000-000000000000}"/>
          </ac:picMkLst>
        </pc:picChg>
        <pc:picChg chg="mod">
          <ac:chgData name="Shelagh Smith" userId="2a234fbf-d5e6-4cec-83f0-58614fab6ece" providerId="ADAL" clId="{277C549B-2FEA-4F25-94CB-CF6AEDA3A09C}" dt="2026-07-07T18:26:06.620" v="111" actId="1036"/>
          <ac:picMkLst>
            <pc:docMk/>
            <pc:sldMk cId="0" sldId="259"/>
            <ac:picMk id="2181" creationId="{00000000-0000-0000-0000-000000000000}"/>
          </ac:picMkLst>
        </pc:picChg>
        <pc:picChg chg="del mod">
          <ac:chgData name="Shelagh Smith" userId="2a234fbf-d5e6-4cec-83f0-58614fab6ece" providerId="ADAL" clId="{277C549B-2FEA-4F25-94CB-CF6AEDA3A09C}" dt="2026-07-07T18:26:27.565" v="123" actId="478"/>
          <ac:picMkLst>
            <pc:docMk/>
            <pc:sldMk cId="0" sldId="259"/>
            <ac:picMk id="2182" creationId="{00000000-0000-0000-0000-000000000000}"/>
          </ac:picMkLst>
        </pc:picChg>
        <pc:picChg chg="del">
          <ac:chgData name="Shelagh Smith" userId="2a234fbf-d5e6-4cec-83f0-58614fab6ece" providerId="ADAL" clId="{277C549B-2FEA-4F25-94CB-CF6AEDA3A09C}" dt="2026-07-07T18:24:26.941" v="30" actId="478"/>
          <ac:picMkLst>
            <pc:docMk/>
            <pc:sldMk cId="0" sldId="259"/>
            <ac:picMk id="2183" creationId="{00000000-0000-0000-0000-000000000000}"/>
          </ac:picMkLst>
        </pc:picChg>
        <pc:picChg chg="del">
          <ac:chgData name="Shelagh Smith" userId="2a234fbf-d5e6-4cec-83f0-58614fab6ece" providerId="ADAL" clId="{277C549B-2FEA-4F25-94CB-CF6AEDA3A09C}" dt="2026-07-07T18:24:26.113" v="29" actId="478"/>
          <ac:picMkLst>
            <pc:docMk/>
            <pc:sldMk cId="0" sldId="259"/>
            <ac:picMk id="2184" creationId="{00000000-0000-0000-0000-000000000000}"/>
          </ac:picMkLst>
        </pc:picChg>
        <pc:picChg chg="del">
          <ac:chgData name="Shelagh Smith" userId="2a234fbf-d5e6-4cec-83f0-58614fab6ece" providerId="ADAL" clId="{277C549B-2FEA-4F25-94CB-CF6AEDA3A09C}" dt="2026-07-07T18:24:25.414" v="28" actId="478"/>
          <ac:picMkLst>
            <pc:docMk/>
            <pc:sldMk cId="0" sldId="259"/>
            <ac:picMk id="2185" creationId="{00000000-0000-0000-0000-000000000000}"/>
          </ac:picMkLst>
        </pc:picChg>
        <pc:picChg chg="mod">
          <ac:chgData name="Shelagh Smith" userId="2a234fbf-d5e6-4cec-83f0-58614fab6ece" providerId="ADAL" clId="{277C549B-2FEA-4F25-94CB-CF6AEDA3A09C}" dt="2026-07-07T18:29:29.512" v="182" actId="1035"/>
          <ac:picMkLst>
            <pc:docMk/>
            <pc:sldMk cId="0" sldId="259"/>
            <ac:picMk id="2190" creationId="{00000000-0000-0000-0000-000000000000}"/>
          </ac:picMkLst>
        </pc:picChg>
        <pc:picChg chg="mod">
          <ac:chgData name="Shelagh Smith" userId="2a234fbf-d5e6-4cec-83f0-58614fab6ece" providerId="ADAL" clId="{277C549B-2FEA-4F25-94CB-CF6AEDA3A09C}" dt="2026-07-07T18:32:09.801" v="256" actId="1036"/>
          <ac:picMkLst>
            <pc:docMk/>
            <pc:sldMk cId="0" sldId="259"/>
            <ac:picMk id="2191" creationId="{00000000-0000-0000-0000-000000000000}"/>
          </ac:picMkLst>
        </pc:picChg>
        <pc:picChg chg="mod">
          <ac:chgData name="Shelagh Smith" userId="2a234fbf-d5e6-4cec-83f0-58614fab6ece" providerId="ADAL" clId="{277C549B-2FEA-4F25-94CB-CF6AEDA3A09C}" dt="2026-07-07T18:32:03.162" v="250" actId="1036"/>
          <ac:picMkLst>
            <pc:docMk/>
            <pc:sldMk cId="0" sldId="259"/>
            <ac:picMk id="2192" creationId="{00000000-0000-0000-0000-000000000000}"/>
          </ac:picMkLst>
        </pc:picChg>
        <pc:picChg chg="mod">
          <ac:chgData name="Shelagh Smith" userId="2a234fbf-d5e6-4cec-83f0-58614fab6ece" providerId="ADAL" clId="{277C549B-2FEA-4F25-94CB-CF6AEDA3A09C}" dt="2026-07-07T18:31:36.277" v="205" actId="164"/>
          <ac:picMkLst>
            <pc:docMk/>
            <pc:sldMk cId="0" sldId="259"/>
            <ac:picMk id="2193" creationId="{00000000-0000-0000-0000-000000000000}"/>
          </ac:picMkLst>
        </pc:picChg>
        <pc:picChg chg="del">
          <ac:chgData name="Shelagh Smith" userId="2a234fbf-d5e6-4cec-83f0-58614fab6ece" providerId="ADAL" clId="{277C549B-2FEA-4F25-94CB-CF6AEDA3A09C}" dt="2026-07-07T18:24:31.945" v="35" actId="478"/>
          <ac:picMkLst>
            <pc:docMk/>
            <pc:sldMk cId="0" sldId="259"/>
            <ac:picMk id="2194" creationId="{00000000-0000-0000-0000-000000000000}"/>
          </ac:picMkLst>
        </pc:picChg>
        <pc:picChg chg="del">
          <ac:chgData name="Shelagh Smith" userId="2a234fbf-d5e6-4cec-83f0-58614fab6ece" providerId="ADAL" clId="{277C549B-2FEA-4F25-94CB-CF6AEDA3A09C}" dt="2026-07-07T18:24:29.078" v="32" actId="478"/>
          <ac:picMkLst>
            <pc:docMk/>
            <pc:sldMk cId="0" sldId="259"/>
            <ac:picMk id="2195" creationId="{00000000-0000-0000-0000-000000000000}"/>
          </ac:picMkLst>
        </pc:picChg>
        <pc:picChg chg="del">
          <ac:chgData name="Shelagh Smith" userId="2a234fbf-d5e6-4cec-83f0-58614fab6ece" providerId="ADAL" clId="{277C549B-2FEA-4F25-94CB-CF6AEDA3A09C}" dt="2026-07-07T18:24:30.058" v="33" actId="478"/>
          <ac:picMkLst>
            <pc:docMk/>
            <pc:sldMk cId="0" sldId="259"/>
            <ac:picMk id="2196" creationId="{00000000-0000-0000-0000-000000000000}"/>
          </ac:picMkLst>
        </pc:picChg>
        <pc:picChg chg="del">
          <ac:chgData name="Shelagh Smith" userId="2a234fbf-d5e6-4cec-83f0-58614fab6ece" providerId="ADAL" clId="{277C549B-2FEA-4F25-94CB-CF6AEDA3A09C}" dt="2026-07-07T18:24:30.894" v="34" actId="478"/>
          <ac:picMkLst>
            <pc:docMk/>
            <pc:sldMk cId="0" sldId="259"/>
            <ac:picMk id="2197" creationId="{00000000-0000-0000-0000-000000000000}"/>
          </ac:picMkLst>
        </pc:picChg>
        <pc:picChg chg="del mod">
          <ac:chgData name="Shelagh Smith" userId="2a234fbf-d5e6-4cec-83f0-58614fab6ece" providerId="ADAL" clId="{277C549B-2FEA-4F25-94CB-CF6AEDA3A09C}" dt="2026-07-07T18:30:15.123" v="183" actId="478"/>
          <ac:picMkLst>
            <pc:docMk/>
            <pc:sldMk cId="0" sldId="259"/>
            <ac:picMk id="2202" creationId="{00000000-0000-0000-0000-000000000000}"/>
          </ac:picMkLst>
        </pc:picChg>
        <pc:cxnChg chg="add del mod">
          <ac:chgData name="Shelagh Smith" userId="2a234fbf-d5e6-4cec-83f0-58614fab6ece" providerId="ADAL" clId="{277C549B-2FEA-4F25-94CB-CF6AEDA3A09C}" dt="2026-07-07T18:26:47.575" v="126" actId="478"/>
          <ac:cxnSpMkLst>
            <pc:docMk/>
            <pc:sldMk cId="0" sldId="259"/>
            <ac:cxnSpMk id="3" creationId="{A9FB45C8-E3DB-4F1B-B178-83D5BAEF0BCF}"/>
          </ac:cxnSpMkLst>
        </pc:cxnChg>
      </pc:sldChg>
      <pc:sldMasterChg chg="modTransition modSldLayout">
        <pc:chgData name="Shelagh Smith" userId="2a234fbf-d5e6-4cec-83f0-58614fab6ece" providerId="ADAL" clId="{277C549B-2FEA-4F25-94CB-CF6AEDA3A09C}" dt="2026-07-07T18:39:09.121" v="407"/>
        <pc:sldMasterMkLst>
          <pc:docMk/>
          <pc:sldMasterMk cId="3899847233" sldId="2147483702"/>
        </pc:sldMasterMkLst>
        <pc:sldLayoutChg chg="delSp">
          <pc:chgData name="Shelagh Smith" userId="2a234fbf-d5e6-4cec-83f0-58614fab6ece" providerId="ADAL" clId="{277C549B-2FEA-4F25-94CB-CF6AEDA3A09C}" dt="2026-07-07T18:39:09.121" v="407"/>
          <pc:sldLayoutMkLst>
            <pc:docMk/>
            <pc:sldMasterMk cId="3899847233" sldId="2147483702"/>
            <pc:sldLayoutMk cId="2047960797" sldId="2147483715"/>
          </pc:sldLayoutMkLst>
          <pc:grpChg chg="del">
            <ac:chgData name="Shelagh Smith" userId="2a234fbf-d5e6-4cec-83f0-58614fab6ece" providerId="ADAL" clId="{277C549B-2FEA-4F25-94CB-CF6AEDA3A09C}" dt="2026-07-07T18:39:09.121" v="407"/>
            <ac:grpSpMkLst>
              <pc:docMk/>
              <pc:sldMasterMk cId="3899847233" sldId="2147483702"/>
              <pc:sldLayoutMk cId="2047960797" sldId="2147483715"/>
              <ac:grpSpMk id="1151" creationId="{00000000-0000-0000-0000-000000000000}"/>
            </ac:grpSpMkLst>
          </pc:grpChg>
          <pc:picChg chg="del">
            <ac:chgData name="Shelagh Smith" userId="2a234fbf-d5e6-4cec-83f0-58614fab6ece" providerId="ADAL" clId="{277C549B-2FEA-4F25-94CB-CF6AEDA3A09C}" dt="2026-07-07T18:39:09.121" v="407"/>
            <ac:picMkLst>
              <pc:docMk/>
              <pc:sldMasterMk cId="3899847233" sldId="2147483702"/>
              <pc:sldLayoutMk cId="2047960797" sldId="2147483715"/>
              <ac:picMk id="1148" creationId="{00000000-0000-0000-0000-000000000000}"/>
            </ac:picMkLst>
          </pc:picChg>
          <pc:picChg chg="del">
            <ac:chgData name="Shelagh Smith" userId="2a234fbf-d5e6-4cec-83f0-58614fab6ece" providerId="ADAL" clId="{277C549B-2FEA-4F25-94CB-CF6AEDA3A09C}" dt="2026-07-07T18:39:09.121" v="407"/>
            <ac:picMkLst>
              <pc:docMk/>
              <pc:sldMasterMk cId="3899847233" sldId="2147483702"/>
              <pc:sldLayoutMk cId="2047960797" sldId="2147483715"/>
              <ac:picMk id="1149" creationId="{00000000-0000-0000-0000-000000000000}"/>
            </ac:picMkLst>
          </pc:picChg>
          <pc:picChg chg="del">
            <ac:chgData name="Shelagh Smith" userId="2a234fbf-d5e6-4cec-83f0-58614fab6ece" providerId="ADAL" clId="{277C549B-2FEA-4F25-94CB-CF6AEDA3A09C}" dt="2026-07-07T18:39:09.121" v="407"/>
            <ac:picMkLst>
              <pc:docMk/>
              <pc:sldMasterMk cId="3899847233" sldId="2147483702"/>
              <pc:sldLayoutMk cId="2047960797" sldId="2147483715"/>
              <ac:picMk id="1150" creationId="{00000000-0000-0000-0000-000000000000}"/>
            </ac:picMkLst>
          </pc:picChg>
        </pc:sldLayoutChg>
        <pc:sldLayoutChg chg="delSp">
          <pc:chgData name="Shelagh Smith" userId="2a234fbf-d5e6-4cec-83f0-58614fab6ece" providerId="ADAL" clId="{277C549B-2FEA-4F25-94CB-CF6AEDA3A09C}" dt="2026-07-07T18:39:09.121" v="407"/>
          <pc:sldLayoutMkLst>
            <pc:docMk/>
            <pc:sldMasterMk cId="3899847233" sldId="2147483702"/>
            <pc:sldLayoutMk cId="3874570514" sldId="2147483716"/>
          </pc:sldLayoutMkLst>
          <pc:spChg chg="del">
            <ac:chgData name="Shelagh Smith" userId="2a234fbf-d5e6-4cec-83f0-58614fab6ece" providerId="ADAL" clId="{277C549B-2FEA-4F25-94CB-CF6AEDA3A09C}" dt="2026-07-07T18:39:09.121" v="407"/>
            <ac:spMkLst>
              <pc:docMk/>
              <pc:sldMasterMk cId="3899847233" sldId="2147483702"/>
              <pc:sldLayoutMk cId="3874570514" sldId="2147483716"/>
              <ac:spMk id="1399" creationId="{00000000-0000-0000-0000-000000000000}"/>
            </ac:spMkLst>
          </pc:spChg>
          <pc:grpChg chg="del">
            <ac:chgData name="Shelagh Smith" userId="2a234fbf-d5e6-4cec-83f0-58614fab6ece" providerId="ADAL" clId="{277C549B-2FEA-4F25-94CB-CF6AEDA3A09C}" dt="2026-07-07T18:39:09.121" v="407"/>
            <ac:grpSpMkLst>
              <pc:docMk/>
              <pc:sldMasterMk cId="3899847233" sldId="2147483702"/>
              <pc:sldLayoutMk cId="3874570514" sldId="2147483716"/>
              <ac:grpSpMk id="1400" creationId="{00000000-0000-0000-0000-000000000000}"/>
            </ac:grpSpMkLst>
          </pc:grpChg>
          <pc:grpChg chg="del">
            <ac:chgData name="Shelagh Smith" userId="2a234fbf-d5e6-4cec-83f0-58614fab6ece" providerId="ADAL" clId="{277C549B-2FEA-4F25-94CB-CF6AEDA3A09C}" dt="2026-07-07T18:39:09.121" v="407"/>
            <ac:grpSpMkLst>
              <pc:docMk/>
              <pc:sldMasterMk cId="3899847233" sldId="2147483702"/>
              <pc:sldLayoutMk cId="3874570514" sldId="2147483716"/>
              <ac:grpSpMk id="1414" creationId="{00000000-0000-0000-0000-000000000000}"/>
            </ac:grpSpMkLst>
          </pc:grpChg>
          <pc:picChg chg="del">
            <ac:chgData name="Shelagh Smith" userId="2a234fbf-d5e6-4cec-83f0-58614fab6ece" providerId="ADAL" clId="{277C549B-2FEA-4F25-94CB-CF6AEDA3A09C}" dt="2026-07-07T18:39:09.121" v="407"/>
            <ac:picMkLst>
              <pc:docMk/>
              <pc:sldMasterMk cId="3899847233" sldId="2147483702"/>
              <pc:sldLayoutMk cId="3874570514" sldId="2147483716"/>
              <ac:picMk id="1394" creationId="{00000000-0000-0000-0000-000000000000}"/>
            </ac:picMkLst>
          </pc:picChg>
          <pc:picChg chg="del">
            <ac:chgData name="Shelagh Smith" userId="2a234fbf-d5e6-4cec-83f0-58614fab6ece" providerId="ADAL" clId="{277C549B-2FEA-4F25-94CB-CF6AEDA3A09C}" dt="2026-07-07T18:39:09.121" v="407"/>
            <ac:picMkLst>
              <pc:docMk/>
              <pc:sldMasterMk cId="3899847233" sldId="2147483702"/>
              <pc:sldLayoutMk cId="3874570514" sldId="2147483716"/>
              <ac:picMk id="1395" creationId="{00000000-0000-0000-0000-000000000000}"/>
            </ac:picMkLst>
          </pc:picChg>
          <pc:picChg chg="del">
            <ac:chgData name="Shelagh Smith" userId="2a234fbf-d5e6-4cec-83f0-58614fab6ece" providerId="ADAL" clId="{277C549B-2FEA-4F25-94CB-CF6AEDA3A09C}" dt="2026-07-07T18:39:09.121" v="407"/>
            <ac:picMkLst>
              <pc:docMk/>
              <pc:sldMasterMk cId="3899847233" sldId="2147483702"/>
              <pc:sldLayoutMk cId="3874570514" sldId="2147483716"/>
              <ac:picMk id="1396" creationId="{00000000-0000-0000-0000-000000000000}"/>
            </ac:picMkLst>
          </pc:picChg>
          <pc:picChg chg="del">
            <ac:chgData name="Shelagh Smith" userId="2a234fbf-d5e6-4cec-83f0-58614fab6ece" providerId="ADAL" clId="{277C549B-2FEA-4F25-94CB-CF6AEDA3A09C}" dt="2026-07-07T18:39:09.121" v="407"/>
            <ac:picMkLst>
              <pc:docMk/>
              <pc:sldMasterMk cId="3899847233" sldId="2147483702"/>
              <pc:sldLayoutMk cId="3874570514" sldId="2147483716"/>
              <ac:picMk id="1397" creationId="{00000000-0000-0000-0000-000000000000}"/>
            </ac:picMkLst>
          </pc:picChg>
          <pc:picChg chg="del">
            <ac:chgData name="Shelagh Smith" userId="2a234fbf-d5e6-4cec-83f0-58614fab6ece" providerId="ADAL" clId="{277C549B-2FEA-4F25-94CB-CF6AEDA3A09C}" dt="2026-07-07T18:39:09.121" v="407"/>
            <ac:picMkLst>
              <pc:docMk/>
              <pc:sldMasterMk cId="3899847233" sldId="2147483702"/>
              <pc:sldLayoutMk cId="3874570514" sldId="2147483716"/>
              <ac:picMk id="1398" creationId="{00000000-0000-0000-0000-000000000000}"/>
            </ac:picMkLst>
          </pc:picChg>
        </pc:sldLayoutChg>
      </pc:sldMasterChg>
      <pc:sldMasterChg chg="modTransition">
        <pc:chgData name="Shelagh Smith" userId="2a234fbf-d5e6-4cec-83f0-58614fab6ece" providerId="ADAL" clId="{277C549B-2FEA-4F25-94CB-CF6AEDA3A09C}" dt="2026-07-07T18:47:52.442" v="557"/>
        <pc:sldMasterMkLst>
          <pc:docMk/>
          <pc:sldMasterMk cId="2811760702" sldId="2147483717"/>
        </pc:sldMasterMkLst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5" name="Google Shape;213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6" name="Google Shape;213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" name="Google Shape;2151;g253ed41429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2" name="Google Shape;2152;g253ed41429a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" name="Google Shape;2160;g253ed41429a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1" name="Google Shape;2161;g253ed41429a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C5344-57A3-4A1B-C669-14D3DD4C6D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0C7983-4555-14CD-F9A3-B905829799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4DBEE6-A60F-41E5-4B9A-C28412EF4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6A8C2-05A5-4E3E-BB11-47186326A67F}" type="datetimeFigureOut">
              <a:rPr lang="en-US" smtClean="0"/>
              <a:t>7/7/2026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7A61D0-67ED-993D-6727-40D86C10E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79FF29-0A6F-6AF2-7377-FCB2655B8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63311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E8EF8-3533-A80C-F2BC-FA8111044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166A6F-ECF0-1D08-5F17-0DC9626D39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467BA-D3DF-474D-C89B-95D6A7E4A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6A8C2-05A5-4E3E-BB11-47186326A67F}" type="datetimeFigureOut">
              <a:rPr lang="en-US" smtClean="0"/>
              <a:t>7/7/2026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562105-B8D4-B634-E51F-FC26DCF27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D48EB4-A6CA-72D0-51AA-5B6E4BD16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56380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B8E2E0-8953-825F-0852-34C12FCB40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323FF3-0CE2-09AC-6831-5AFD309529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E5E10A-D59A-BD15-7230-23876028D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6A8C2-05A5-4E3E-BB11-47186326A67F}" type="datetimeFigureOut">
              <a:rPr lang="en-US" smtClean="0"/>
              <a:t>7/7/2026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CB6423-81D8-86D8-C152-18B300806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13995E-EB21-FCC4-0EAE-F8DB48321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33094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28"/>
          <p:cNvSpPr txBox="1">
            <a:spLocks noGrp="1"/>
          </p:cNvSpPr>
          <p:nvPr>
            <p:ph type="title"/>
          </p:nvPr>
        </p:nvSpPr>
        <p:spPr>
          <a:xfrm>
            <a:off x="713225" y="1273950"/>
            <a:ext cx="4410000" cy="16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9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147" name="Google Shape;1147;p28"/>
          <p:cNvSpPr txBox="1">
            <a:spLocks noGrp="1"/>
          </p:cNvSpPr>
          <p:nvPr>
            <p:ph type="subTitle" idx="1"/>
          </p:nvPr>
        </p:nvSpPr>
        <p:spPr>
          <a:xfrm rot="-4919">
            <a:off x="716673" y="2818495"/>
            <a:ext cx="4403105" cy="1047923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6198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spTree>
      <p:nvGrpSpPr>
        <p:cNvPr id="1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" name="Google Shape;1423;p37"/>
          <p:cNvSpPr txBox="1">
            <a:spLocks noGrp="1"/>
          </p:cNvSpPr>
          <p:nvPr>
            <p:ph type="title"/>
          </p:nvPr>
        </p:nvSpPr>
        <p:spPr>
          <a:xfrm>
            <a:off x="713250" y="5486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4CF64"/>
              </a:buClr>
              <a:buSzPts val="3200"/>
              <a:buNone/>
              <a:defRPr b="0">
                <a:latin typeface="Chivo Black"/>
                <a:ea typeface="Chivo Black"/>
                <a:cs typeface="Chivo Black"/>
                <a:sym typeface="Chiv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4CF64"/>
              </a:buClr>
              <a:buSzPts val="3200"/>
              <a:buNone/>
              <a:defRPr>
                <a:solidFill>
                  <a:srgbClr val="64CF6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4CF64"/>
              </a:buClr>
              <a:buSzPts val="3200"/>
              <a:buNone/>
              <a:defRPr>
                <a:solidFill>
                  <a:srgbClr val="64CF6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4CF64"/>
              </a:buClr>
              <a:buSzPts val="3200"/>
              <a:buNone/>
              <a:defRPr>
                <a:solidFill>
                  <a:srgbClr val="64CF6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4CF64"/>
              </a:buClr>
              <a:buSzPts val="3200"/>
              <a:buNone/>
              <a:defRPr>
                <a:solidFill>
                  <a:srgbClr val="64CF6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4CF64"/>
              </a:buClr>
              <a:buSzPts val="3200"/>
              <a:buNone/>
              <a:defRPr>
                <a:solidFill>
                  <a:srgbClr val="64CF6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4CF64"/>
              </a:buClr>
              <a:buSzPts val="3200"/>
              <a:buNone/>
              <a:defRPr>
                <a:solidFill>
                  <a:srgbClr val="64CF6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4CF64"/>
              </a:buClr>
              <a:buSzPts val="3200"/>
              <a:buNone/>
              <a:defRPr>
                <a:solidFill>
                  <a:srgbClr val="64CF6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4CF64"/>
              </a:buClr>
              <a:buSzPts val="3200"/>
              <a:buNone/>
              <a:defRPr>
                <a:solidFill>
                  <a:srgbClr val="64CF64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0814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B1F0B-2512-20C2-920A-D22FC369F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2D9726-1C0F-47FA-939D-4A349713E5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F3558D-A3DA-B361-9A15-237CE6A4D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6A8C2-05A5-4E3E-BB11-47186326A67F}" type="datetimeFigureOut">
              <a:rPr lang="en-US" smtClean="0"/>
              <a:t>7/7/2026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E510F8-0051-0A4B-400E-DA09286F6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E6032B-002A-5307-98C4-B6F15ABCA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42800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DC99C-52A1-CA8C-31A8-0822558EF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007795-8570-C100-7A64-88391492C9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BF3284-CCD3-D26B-DC58-7CCB5BC12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6A8C2-05A5-4E3E-BB11-47186326A67F}" type="datetimeFigureOut">
              <a:rPr lang="en-US" smtClean="0"/>
              <a:t>7/7/2026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1480A5-0A10-7763-C72E-520AFB8B9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D3FD71-E8F0-445A-D899-3712000CE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80603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F49F3-D412-5258-E30F-2DE706C3E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2DFAD-4BCC-556F-52DD-A616AC775B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CFD23F-631C-C25F-4F70-A24541C72A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24393C-A7FF-8EEE-C22B-589C7640B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6A8C2-05A5-4E3E-BB11-47186326A67F}" type="datetimeFigureOut">
              <a:rPr lang="en-US" smtClean="0"/>
              <a:t>7/7/2026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E0206A-950C-B2DE-45A6-78252F351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20E0B5-A534-D5D8-C8A5-326D971AD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94459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B27A1-3935-0BE1-D959-704D37EF8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DC964E-7ED0-20AC-C186-9670ED4E0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1D38E6-AB88-32A5-E5E3-BAF3836E74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56AB1E-EA92-04B1-6AD2-77664A93DF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8E2271-72DD-0B6F-11B1-96842B6886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4A7779-79A7-9FAA-8AD8-40CC75453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6A8C2-05A5-4E3E-BB11-47186326A67F}" type="datetimeFigureOut">
              <a:rPr lang="en-US" smtClean="0"/>
              <a:t>7/7/2026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6481B3-BE21-5661-0D18-516C071A8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45E564-B4F0-3B6F-1A62-04D53434A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40456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C0140-BE44-01A5-0036-92CC0ED6C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47A938-0533-FB41-0435-AEE812E0D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6A8C2-05A5-4E3E-BB11-47186326A67F}" type="datetimeFigureOut">
              <a:rPr lang="en-US" smtClean="0"/>
              <a:t>7/7/2026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051AF5-F5F8-3306-443A-BA02E80D8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3879CC-742E-535B-6204-B6A3D313F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85992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6B7957-F60F-FAE6-FE94-382E8CA5A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6A8C2-05A5-4E3E-BB11-47186326A67F}" type="datetimeFigureOut">
              <a:rPr lang="en-US" smtClean="0"/>
              <a:t>7/7/2026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890D5F-A59A-B6DD-035F-2028B2C76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F05036-63A5-EC3D-40DD-18478C632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ED493-E86E-4C6F-990F-D40A2DE73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36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45004-B2CE-2F05-99F4-24DB3F968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533F5-15BB-2517-65FF-5ADEF9690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8BEA1A-E6B1-5D19-FA62-59552B16E0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65E48E-E0A9-2094-EFC9-EDC69F794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6A8C2-05A5-4E3E-BB11-47186326A67F}" type="datetimeFigureOut">
              <a:rPr lang="en-US" smtClean="0"/>
              <a:t>7/7/2026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C11CD5-2ED4-5EEC-C2E7-9D56285DC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BA13A4-04DB-D879-CA9D-9D5A358C2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57279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A9D19-8B75-A747-3917-CDDDC53FF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DA769-EB44-59AA-AB4C-9AA8D3D50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89F94C-0D90-FA2E-31AE-C791B6A998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CE8531-A8E0-DC56-E8D9-E2C5C1852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6A8C2-05A5-4E3E-BB11-47186326A67F}" type="datetimeFigureOut">
              <a:rPr lang="en-US" smtClean="0"/>
              <a:t>7/7/2026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AB5C1C-5F68-034E-D084-C4B48F119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1C6C2E-778C-886D-F64A-70E297B00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04693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84F1E6-83EF-33C6-6342-965C2289D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83DF4C-298A-E08A-0E36-15D57F08C5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A53AC6-185F-6B5F-C5A0-6549DB6832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246A8C2-05A5-4E3E-BB11-47186326A67F}" type="datetimeFigureOut">
              <a:rPr lang="en-US" smtClean="0"/>
              <a:t>7/7/2026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808EDF-6921-0103-7A52-5F8EFB3F21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470D0-E896-25C3-3251-6BCC446B5D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760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</p:sldLayoutIdLst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13" Type="http://schemas.openxmlformats.org/officeDocument/2006/relationships/image" Target="../media/image17.jpeg"/><Relationship Id="rId3" Type="http://schemas.openxmlformats.org/officeDocument/2006/relationships/image" Target="../media/image2.jpg"/><Relationship Id="rId7" Type="http://schemas.openxmlformats.org/officeDocument/2006/relationships/image" Target="../media/image11.jpg"/><Relationship Id="rId12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g"/><Relationship Id="rId11" Type="http://schemas.openxmlformats.org/officeDocument/2006/relationships/image" Target="../media/image15.jpg"/><Relationship Id="rId5" Type="http://schemas.openxmlformats.org/officeDocument/2006/relationships/image" Target="../media/image9.jpg"/><Relationship Id="rId15" Type="http://schemas.openxmlformats.org/officeDocument/2006/relationships/image" Target="../media/image19.jpeg"/><Relationship Id="rId10" Type="http://schemas.openxmlformats.org/officeDocument/2006/relationships/image" Target="../media/image14.jpg"/><Relationship Id="rId4" Type="http://schemas.openxmlformats.org/officeDocument/2006/relationships/image" Target="../media/image8.jpg"/><Relationship Id="rId9" Type="http://schemas.openxmlformats.org/officeDocument/2006/relationships/image" Target="../media/image13.png"/><Relationship Id="rId1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8" name="Google Shape;2138;p55"/>
          <p:cNvSpPr txBox="1">
            <a:spLocks noGrp="1"/>
          </p:cNvSpPr>
          <p:nvPr>
            <p:ph type="ctrTitle"/>
          </p:nvPr>
        </p:nvSpPr>
        <p:spPr>
          <a:xfrm>
            <a:off x="1774350" y="1297825"/>
            <a:ext cx="5747700" cy="157296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Beluga Behavior Activity at exhibit</a:t>
            </a:r>
            <a:endParaRPr dirty="0"/>
          </a:p>
        </p:txBody>
      </p:sp>
      <p:pic>
        <p:nvPicPr>
          <p:cNvPr id="2139" name="Google Shape;2139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518925"/>
            <a:ext cx="2128175" cy="62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49A0FBD-05A0-CFB9-1E0A-50C38E21DEE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49889" y="100361"/>
            <a:ext cx="2915381" cy="983474"/>
          </a:xfrm>
          <a:prstGeom prst="rect">
            <a:avLst/>
          </a:prstGeom>
        </p:spPr>
      </p:pic>
      <p:sp>
        <p:nvSpPr>
          <p:cNvPr id="2154" name="Google Shape;2154;p57"/>
          <p:cNvSpPr txBox="1">
            <a:spLocks noGrp="1"/>
          </p:cNvSpPr>
          <p:nvPr>
            <p:ph type="title"/>
          </p:nvPr>
        </p:nvSpPr>
        <p:spPr>
          <a:xfrm>
            <a:off x="530364" y="-136968"/>
            <a:ext cx="1457593" cy="7426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/>
              <a:t>Juno</a:t>
            </a:r>
            <a:endParaRPr sz="4000" b="1" dirty="0"/>
          </a:p>
        </p:txBody>
      </p:sp>
      <p:sp>
        <p:nvSpPr>
          <p:cNvPr id="2155" name="Google Shape;2155;p57"/>
          <p:cNvSpPr txBox="1">
            <a:spLocks noGrp="1"/>
          </p:cNvSpPr>
          <p:nvPr>
            <p:ph type="subTitle" idx="1"/>
          </p:nvPr>
        </p:nvSpPr>
        <p:spPr>
          <a:xfrm rot="-5048">
            <a:off x="2266697" y="1086234"/>
            <a:ext cx="3268804" cy="1254951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200" dirty="0">
                <a:solidFill>
                  <a:schemeClr val="tx1">
                    <a:lumMod val="50000"/>
                  </a:schemeClr>
                </a:solidFill>
              </a:rPr>
              <a:t>Male</a:t>
            </a:r>
            <a:endParaRPr sz="1200" dirty="0">
              <a:solidFill>
                <a:schemeClr val="tx1">
                  <a:lumMod val="50000"/>
                </a:schemeClr>
              </a:solidFill>
            </a:endParaRPr>
          </a:p>
          <a:p>
            <a:pPr marL="285750" lvl="0" indent="-285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Born in 2002</a:t>
            </a:r>
            <a:endParaRPr sz="1200" dirty="0">
              <a:solidFill>
                <a:schemeClr val="tx1">
                  <a:lumMod val="50000"/>
                </a:schemeClr>
              </a:solidFill>
            </a:endParaRPr>
          </a:p>
          <a:p>
            <a:pPr marL="285750" lvl="0" indent="-285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200" dirty="0">
                <a:solidFill>
                  <a:schemeClr val="tx1">
                    <a:lumMod val="50000"/>
                  </a:schemeClr>
                </a:solidFill>
              </a:rPr>
              <a:t>White with a dark gray stripe on back</a:t>
            </a:r>
            <a:endParaRPr sz="1200" dirty="0">
              <a:solidFill>
                <a:schemeClr val="tx1">
                  <a:lumMod val="50000"/>
                </a:schemeClr>
              </a:solidFill>
            </a:endParaRPr>
          </a:p>
          <a:p>
            <a:pPr marL="285750" lvl="0" indent="-285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200" dirty="0">
                <a:solidFill>
                  <a:schemeClr val="tx1">
                    <a:lumMod val="50000"/>
                  </a:schemeClr>
                </a:solidFill>
              </a:rPr>
              <a:t>Melon (forehead) is white.</a:t>
            </a:r>
          </a:p>
          <a:p>
            <a:pPr marL="285750" lvl="0" indent="-285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200" dirty="0">
                <a:solidFill>
                  <a:schemeClr val="tx1">
                    <a:lumMod val="50000"/>
                  </a:schemeClr>
                </a:solidFill>
              </a:rPr>
              <a:t>Largest whale on habitat</a:t>
            </a:r>
            <a:endParaRPr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0C2FB3-E803-64B3-ED7E-0B2C17CCBE4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4568" y="446363"/>
            <a:ext cx="1988358" cy="2058965"/>
          </a:xfrm>
          <a:prstGeom prst="ellipse">
            <a:avLst/>
          </a:prstGeom>
          <a:ln w="190500" cap="rnd">
            <a:noFill/>
            <a:prstDash val="solid"/>
          </a:ln>
          <a:effectLst/>
        </p:spPr>
      </p:pic>
      <p:sp>
        <p:nvSpPr>
          <p:cNvPr id="2145" name="Google Shape;2145;p56"/>
          <p:cNvSpPr txBox="1">
            <a:spLocks/>
          </p:cNvSpPr>
          <p:nvPr/>
        </p:nvSpPr>
        <p:spPr>
          <a:xfrm rot="-4914">
            <a:off x="5794084" y="2345789"/>
            <a:ext cx="3084038" cy="1257425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85750" indent="-285750">
              <a:lnSpc>
                <a:spcPct val="115000"/>
              </a:lnSpc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indent="-317500" algn="r">
              <a:buClr>
                <a:schemeClr val="dk1"/>
              </a:buClr>
              <a:buSzPts val="1400"/>
              <a:buFont typeface="Open Sans"/>
              <a:buNone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indent="-317500" algn="r">
              <a:buClr>
                <a:schemeClr val="dk1"/>
              </a:buClr>
              <a:buSzPts val="1400"/>
              <a:buFont typeface="Open Sans"/>
              <a:buNone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indent="-317500" algn="r">
              <a:buClr>
                <a:schemeClr val="dk1"/>
              </a:buClr>
              <a:buSzPts val="1400"/>
              <a:buFont typeface="Open Sans"/>
              <a:buNone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indent="-317500" algn="r">
              <a:buClr>
                <a:schemeClr val="dk1"/>
              </a:buClr>
              <a:buSzPts val="1400"/>
              <a:buFont typeface="Open Sans"/>
              <a:buNone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indent="-317500" algn="r">
              <a:buClr>
                <a:schemeClr val="dk1"/>
              </a:buClr>
              <a:buSzPts val="1400"/>
              <a:buFont typeface="Open Sans"/>
              <a:buNone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indent="-317500" algn="r">
              <a:buClr>
                <a:schemeClr val="dk1"/>
              </a:buClr>
              <a:buSzPts val="1400"/>
              <a:buFont typeface="Open Sans"/>
              <a:buNone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indent="-317500" algn="r">
              <a:buClr>
                <a:schemeClr val="dk1"/>
              </a:buClr>
              <a:buSzPts val="1400"/>
              <a:buFont typeface="Open Sans"/>
              <a:buNone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indent="-317500" algn="r">
              <a:buClr>
                <a:schemeClr val="dk1"/>
              </a:buClr>
              <a:buSzPts val="1400"/>
              <a:buFont typeface="Open Sans"/>
              <a:buNone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 dirty="0"/>
              <a:t>Female</a:t>
            </a:r>
          </a:p>
          <a:p>
            <a:r>
              <a:rPr lang="en-US" dirty="0"/>
              <a:t>Born in 1981</a:t>
            </a:r>
          </a:p>
          <a:p>
            <a:r>
              <a:rPr lang="en-US" dirty="0"/>
              <a:t>About half the size of Juno</a:t>
            </a:r>
          </a:p>
          <a:p>
            <a:r>
              <a:rPr lang="en-US" dirty="0"/>
              <a:t>White with many gray spots and marks all over</a:t>
            </a:r>
          </a:p>
          <a:p>
            <a:endParaRPr lang="en-US" dirty="0"/>
          </a:p>
        </p:txBody>
      </p:sp>
      <p:pic>
        <p:nvPicPr>
          <p:cNvPr id="2147" name="Google Shape;2147;p5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65287" y="500755"/>
            <a:ext cx="2341631" cy="2152685"/>
          </a:xfrm>
          <a:prstGeom prst="ellipse">
            <a:avLst/>
          </a:prstGeom>
          <a:ln w="190500" cap="rnd">
            <a:noFill/>
            <a:prstDash val="solid"/>
          </a:ln>
          <a:effectLst/>
        </p:spPr>
      </p:pic>
      <p:pic>
        <p:nvPicPr>
          <p:cNvPr id="2149" name="Google Shape;2149;p56"/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x="6137271" y="3620774"/>
            <a:ext cx="2518225" cy="13559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86BB29-B0F2-18E4-BFD2-547342CD6699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95782" y="3073141"/>
            <a:ext cx="2178003" cy="1970574"/>
          </a:xfrm>
          <a:prstGeom prst="ellipse">
            <a:avLst/>
          </a:prstGeom>
          <a:ln w="190500" cap="rnd">
            <a:noFill/>
            <a:prstDash val="solid"/>
          </a:ln>
          <a:effectLst/>
        </p:spPr>
      </p:pic>
      <p:sp>
        <p:nvSpPr>
          <p:cNvPr id="2144" name="Google Shape;2144;p56"/>
          <p:cNvSpPr txBox="1">
            <a:spLocks/>
          </p:cNvSpPr>
          <p:nvPr/>
        </p:nvSpPr>
        <p:spPr>
          <a:xfrm>
            <a:off x="6735765" y="-73820"/>
            <a:ext cx="1457593" cy="884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hivo Black"/>
              <a:buNone/>
              <a:defRPr sz="9800" b="0" i="0" u="none" strike="noStrike" cap="none">
                <a:solidFill>
                  <a:schemeClr val="dk1"/>
                </a:solidFill>
                <a:latin typeface="Chivo Black"/>
                <a:ea typeface="Chivo Black"/>
                <a:cs typeface="Chivo Black"/>
                <a:sym typeface="Chivo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hivo Black"/>
              <a:buNone/>
              <a:defRPr sz="4800" b="0" i="0" u="none" strike="noStrike" cap="none">
                <a:solidFill>
                  <a:schemeClr val="dk1"/>
                </a:solidFill>
                <a:latin typeface="Chivo Black"/>
                <a:ea typeface="Chivo Black"/>
                <a:cs typeface="Chivo Black"/>
                <a:sym typeface="Chivo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hivo Black"/>
              <a:buNone/>
              <a:defRPr sz="4800" b="0" i="0" u="none" strike="noStrike" cap="none">
                <a:solidFill>
                  <a:schemeClr val="dk1"/>
                </a:solidFill>
                <a:latin typeface="Chivo Black"/>
                <a:ea typeface="Chivo Black"/>
                <a:cs typeface="Chivo Black"/>
                <a:sym typeface="Chivo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hivo Black"/>
              <a:buNone/>
              <a:defRPr sz="4800" b="0" i="0" u="none" strike="noStrike" cap="none">
                <a:solidFill>
                  <a:schemeClr val="dk1"/>
                </a:solidFill>
                <a:latin typeface="Chivo Black"/>
                <a:ea typeface="Chivo Black"/>
                <a:cs typeface="Chivo Black"/>
                <a:sym typeface="Chivo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hivo Black"/>
              <a:buNone/>
              <a:defRPr sz="4800" b="0" i="0" u="none" strike="noStrike" cap="none">
                <a:solidFill>
                  <a:schemeClr val="dk1"/>
                </a:solidFill>
                <a:latin typeface="Chivo Black"/>
                <a:ea typeface="Chivo Black"/>
                <a:cs typeface="Chivo Black"/>
                <a:sym typeface="Chivo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hivo Black"/>
              <a:buNone/>
              <a:defRPr sz="4800" b="0" i="0" u="none" strike="noStrike" cap="none">
                <a:solidFill>
                  <a:schemeClr val="dk1"/>
                </a:solidFill>
                <a:latin typeface="Chivo Black"/>
                <a:ea typeface="Chivo Black"/>
                <a:cs typeface="Chivo Black"/>
                <a:sym typeface="Chivo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hivo Black"/>
              <a:buNone/>
              <a:defRPr sz="4800" b="0" i="0" u="none" strike="noStrike" cap="none">
                <a:solidFill>
                  <a:schemeClr val="dk1"/>
                </a:solidFill>
                <a:latin typeface="Chivo Black"/>
                <a:ea typeface="Chivo Black"/>
                <a:cs typeface="Chivo Black"/>
                <a:sym typeface="Chivo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hivo Black"/>
              <a:buNone/>
              <a:defRPr sz="4800" b="0" i="0" u="none" strike="noStrike" cap="none">
                <a:solidFill>
                  <a:schemeClr val="dk1"/>
                </a:solidFill>
                <a:latin typeface="Chivo Black"/>
                <a:ea typeface="Chivo Black"/>
                <a:cs typeface="Chivo Black"/>
                <a:sym typeface="Chivo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hivo Black"/>
              <a:buNone/>
              <a:defRPr sz="4800" b="0" i="0" u="none" strike="noStrike" cap="none">
                <a:solidFill>
                  <a:schemeClr val="dk1"/>
                </a:solidFill>
                <a:latin typeface="Chivo Black"/>
                <a:ea typeface="Chivo Black"/>
                <a:cs typeface="Chivo Black"/>
                <a:sym typeface="Chivo Black"/>
              </a:defRPr>
            </a:lvl9pPr>
          </a:lstStyle>
          <a:p>
            <a:r>
              <a:rPr lang="en-US" sz="40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Kela</a:t>
            </a:r>
          </a:p>
        </p:txBody>
      </p:sp>
      <p:sp>
        <p:nvSpPr>
          <p:cNvPr id="8" name="Google Shape;2144;p56">
            <a:extLst>
              <a:ext uri="{FF2B5EF4-FFF2-40B4-BE49-F238E27FC236}">
                <a16:creationId xmlns:a16="http://schemas.microsoft.com/office/drawing/2014/main" id="{CA4CB114-1B23-C2ED-729B-6BD6972E6A74}"/>
              </a:ext>
            </a:extLst>
          </p:cNvPr>
          <p:cNvSpPr txBox="1">
            <a:spLocks/>
          </p:cNvSpPr>
          <p:nvPr/>
        </p:nvSpPr>
        <p:spPr>
          <a:xfrm>
            <a:off x="264981" y="2445469"/>
            <a:ext cx="1988357" cy="884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hivo Black"/>
              <a:buNone/>
              <a:defRPr sz="9800" b="0" i="0" u="none" strike="noStrike" cap="none">
                <a:solidFill>
                  <a:schemeClr val="dk1"/>
                </a:solidFill>
                <a:latin typeface="Chivo Black"/>
                <a:ea typeface="Chivo Black"/>
                <a:cs typeface="Chivo Black"/>
                <a:sym typeface="Chivo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hivo Black"/>
              <a:buNone/>
              <a:defRPr sz="4800" b="0" i="0" u="none" strike="noStrike" cap="none">
                <a:solidFill>
                  <a:schemeClr val="dk1"/>
                </a:solidFill>
                <a:latin typeface="Chivo Black"/>
                <a:ea typeface="Chivo Black"/>
                <a:cs typeface="Chivo Black"/>
                <a:sym typeface="Chivo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hivo Black"/>
              <a:buNone/>
              <a:defRPr sz="4800" b="0" i="0" u="none" strike="noStrike" cap="none">
                <a:solidFill>
                  <a:schemeClr val="dk1"/>
                </a:solidFill>
                <a:latin typeface="Chivo Black"/>
                <a:ea typeface="Chivo Black"/>
                <a:cs typeface="Chivo Black"/>
                <a:sym typeface="Chivo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hivo Black"/>
              <a:buNone/>
              <a:defRPr sz="4800" b="0" i="0" u="none" strike="noStrike" cap="none">
                <a:solidFill>
                  <a:schemeClr val="dk1"/>
                </a:solidFill>
                <a:latin typeface="Chivo Black"/>
                <a:ea typeface="Chivo Black"/>
                <a:cs typeface="Chivo Black"/>
                <a:sym typeface="Chivo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hivo Black"/>
              <a:buNone/>
              <a:defRPr sz="4800" b="0" i="0" u="none" strike="noStrike" cap="none">
                <a:solidFill>
                  <a:schemeClr val="dk1"/>
                </a:solidFill>
                <a:latin typeface="Chivo Black"/>
                <a:ea typeface="Chivo Black"/>
                <a:cs typeface="Chivo Black"/>
                <a:sym typeface="Chivo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hivo Black"/>
              <a:buNone/>
              <a:defRPr sz="4800" b="0" i="0" u="none" strike="noStrike" cap="none">
                <a:solidFill>
                  <a:schemeClr val="dk1"/>
                </a:solidFill>
                <a:latin typeface="Chivo Black"/>
                <a:ea typeface="Chivo Black"/>
                <a:cs typeface="Chivo Black"/>
                <a:sym typeface="Chivo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hivo Black"/>
              <a:buNone/>
              <a:defRPr sz="4800" b="0" i="0" u="none" strike="noStrike" cap="none">
                <a:solidFill>
                  <a:schemeClr val="dk1"/>
                </a:solidFill>
                <a:latin typeface="Chivo Black"/>
                <a:ea typeface="Chivo Black"/>
                <a:cs typeface="Chivo Black"/>
                <a:sym typeface="Chivo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hivo Black"/>
              <a:buNone/>
              <a:defRPr sz="4800" b="0" i="0" u="none" strike="noStrike" cap="none">
                <a:solidFill>
                  <a:schemeClr val="dk1"/>
                </a:solidFill>
                <a:latin typeface="Chivo Black"/>
                <a:ea typeface="Chivo Black"/>
                <a:cs typeface="Chivo Black"/>
                <a:sym typeface="Chivo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hivo Black"/>
              <a:buNone/>
              <a:defRPr sz="4800" b="0" i="0" u="none" strike="noStrike" cap="none">
                <a:solidFill>
                  <a:schemeClr val="dk1"/>
                </a:solidFill>
                <a:latin typeface="Chivo Black"/>
                <a:ea typeface="Chivo Black"/>
                <a:cs typeface="Chivo Black"/>
                <a:sym typeface="Chivo Black"/>
              </a:defRPr>
            </a:lvl9pPr>
          </a:lstStyle>
          <a:p>
            <a:r>
              <a:rPr lang="en-US" sz="40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Natasha</a:t>
            </a:r>
          </a:p>
        </p:txBody>
      </p:sp>
      <p:sp>
        <p:nvSpPr>
          <p:cNvPr id="12" name="Google Shape;2145;p56">
            <a:extLst>
              <a:ext uri="{FF2B5EF4-FFF2-40B4-BE49-F238E27FC236}">
                <a16:creationId xmlns:a16="http://schemas.microsoft.com/office/drawing/2014/main" id="{28FAC0F2-1FDC-4FC2-94F9-3A0F7D0EF65D}"/>
              </a:ext>
            </a:extLst>
          </p:cNvPr>
          <p:cNvSpPr txBox="1">
            <a:spLocks/>
          </p:cNvSpPr>
          <p:nvPr/>
        </p:nvSpPr>
        <p:spPr>
          <a:xfrm rot="-4914">
            <a:off x="2426038" y="3549261"/>
            <a:ext cx="3084038" cy="1018332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85750" indent="-285750">
              <a:lnSpc>
                <a:spcPct val="115000"/>
              </a:lnSpc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</a:schemeClr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indent="-317500" algn="r">
              <a:buClr>
                <a:schemeClr val="dk1"/>
              </a:buClr>
              <a:buSzPts val="1400"/>
              <a:buFont typeface="Open Sans"/>
              <a:buNone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indent="-317500" algn="r">
              <a:buClr>
                <a:schemeClr val="dk1"/>
              </a:buClr>
              <a:buSzPts val="1400"/>
              <a:buFont typeface="Open Sans"/>
              <a:buNone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indent="-317500" algn="r">
              <a:buClr>
                <a:schemeClr val="dk1"/>
              </a:buClr>
              <a:buSzPts val="1400"/>
              <a:buFont typeface="Open Sans"/>
              <a:buNone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indent="-317500" algn="r">
              <a:buClr>
                <a:schemeClr val="dk1"/>
              </a:buClr>
              <a:buSzPts val="1400"/>
              <a:buFont typeface="Open Sans"/>
              <a:buNone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indent="-317500" algn="r">
              <a:buClr>
                <a:schemeClr val="dk1"/>
              </a:buClr>
              <a:buSzPts val="1400"/>
              <a:buFont typeface="Open Sans"/>
              <a:buNone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indent="-317500" algn="r">
              <a:buClr>
                <a:schemeClr val="dk1"/>
              </a:buClr>
              <a:buSzPts val="1400"/>
              <a:buFont typeface="Open Sans"/>
              <a:buNone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indent="-317500" algn="r">
              <a:buClr>
                <a:schemeClr val="dk1"/>
              </a:buClr>
              <a:buSzPts val="1400"/>
              <a:buFont typeface="Open Sans"/>
              <a:buNone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indent="-317500" algn="r">
              <a:buClr>
                <a:schemeClr val="dk1"/>
              </a:buClr>
              <a:buSzPts val="1400"/>
              <a:buFont typeface="Open Sans"/>
              <a:buNone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 dirty="0"/>
              <a:t>Female</a:t>
            </a:r>
          </a:p>
          <a:p>
            <a:r>
              <a:rPr lang="en-US" dirty="0"/>
              <a:t>Born in 1981</a:t>
            </a:r>
          </a:p>
          <a:p>
            <a:r>
              <a:rPr lang="en-US" dirty="0"/>
              <a:t>About half the size of Juno</a:t>
            </a:r>
          </a:p>
          <a:p>
            <a:r>
              <a:rPr lang="en-US" dirty="0"/>
              <a:t>All white with a small melon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3" name="Google Shape;2163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23098" y="528391"/>
            <a:ext cx="1066800" cy="1066800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164" name="Google Shape;2164;p58"/>
          <p:cNvSpPr txBox="1"/>
          <p:nvPr/>
        </p:nvSpPr>
        <p:spPr>
          <a:xfrm>
            <a:off x="2286000" y="10183"/>
            <a:ext cx="4572000" cy="538579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 dirty="0">
                <a:solidFill>
                  <a:schemeClr val="dk1"/>
                </a:solidFill>
                <a:latin typeface="Aptos" panose="020B0004020202020204" pitchFamily="34" charset="0"/>
                <a:ea typeface="Indie Flower"/>
                <a:cs typeface="Indie Flower"/>
                <a:sym typeface="Indie Flower"/>
              </a:rPr>
              <a:t>Beluga Whale Behaviors</a:t>
            </a:r>
            <a:endParaRPr sz="2300" b="1" dirty="0">
              <a:solidFill>
                <a:schemeClr val="dk1"/>
              </a:solidFill>
              <a:latin typeface="Aptos" panose="020B0004020202020204" pitchFamily="34" charset="0"/>
              <a:ea typeface="Indie Flower"/>
              <a:cs typeface="Indie Flower"/>
              <a:sym typeface="Indie Flower"/>
            </a:endParaRPr>
          </a:p>
        </p:txBody>
      </p:sp>
      <p:pic>
        <p:nvPicPr>
          <p:cNvPr id="2166" name="Google Shape;2166;p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537" y="520240"/>
            <a:ext cx="1055312" cy="1066450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168" name="Google Shape;2168;p5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756" y="1722970"/>
            <a:ext cx="1055300" cy="1055300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169" name="Google Shape;2169;p5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2756" y="2901545"/>
            <a:ext cx="1055300" cy="1055300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170" name="Google Shape;2170;p5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3741" y="4048656"/>
            <a:ext cx="1055300" cy="1055300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175" name="Google Shape;2175;p58"/>
          <p:cNvSpPr txBox="1"/>
          <p:nvPr/>
        </p:nvSpPr>
        <p:spPr>
          <a:xfrm>
            <a:off x="1251450" y="489065"/>
            <a:ext cx="16020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Open Sans"/>
                <a:ea typeface="Open Sans"/>
                <a:cs typeface="Open Sans"/>
                <a:sym typeface="Open Sans"/>
              </a:rPr>
              <a:t>Standard Swim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Swimming forward in a normal, belly-down position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76" name="Google Shape;2176;p58"/>
          <p:cNvSpPr txBox="1"/>
          <p:nvPr/>
        </p:nvSpPr>
        <p:spPr>
          <a:xfrm>
            <a:off x="1239581" y="1681245"/>
            <a:ext cx="16020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Open Sans"/>
                <a:ea typeface="Open Sans"/>
                <a:cs typeface="Open Sans"/>
                <a:sym typeface="Open Sans"/>
              </a:rPr>
              <a:t>Side Swim</a:t>
            </a:r>
            <a:endParaRPr b="1"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Open Sans"/>
                <a:ea typeface="Open Sans"/>
                <a:cs typeface="Open Sans"/>
                <a:sym typeface="Open Sans"/>
              </a:rPr>
              <a:t>Swimming forward with the belly facing to the side</a:t>
            </a:r>
            <a:endParaRPr sz="12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77" name="Google Shape;2177;p58"/>
          <p:cNvSpPr txBox="1"/>
          <p:nvPr/>
        </p:nvSpPr>
        <p:spPr>
          <a:xfrm>
            <a:off x="1239581" y="2859820"/>
            <a:ext cx="16020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Open Sans"/>
                <a:ea typeface="Open Sans"/>
                <a:cs typeface="Open Sans"/>
                <a:sym typeface="Open Sans"/>
              </a:rPr>
              <a:t>Upside-Down</a:t>
            </a:r>
            <a:endParaRPr b="1"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Open Sans"/>
                <a:ea typeface="Open Sans"/>
                <a:cs typeface="Open Sans"/>
                <a:sym typeface="Open Sans"/>
              </a:rPr>
              <a:t>Swimming forward with the belly facing upward</a:t>
            </a:r>
            <a:endParaRPr sz="12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78" name="Google Shape;2178;p58"/>
          <p:cNvSpPr txBox="1"/>
          <p:nvPr/>
        </p:nvSpPr>
        <p:spPr>
          <a:xfrm>
            <a:off x="1239581" y="3960556"/>
            <a:ext cx="1825800" cy="12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dirty="0">
                <a:latin typeface="Open Sans"/>
                <a:ea typeface="Open Sans"/>
                <a:cs typeface="Open Sans"/>
                <a:sym typeface="Open Sans"/>
              </a:rPr>
              <a:t>Surface</a:t>
            </a:r>
            <a:endParaRPr sz="1300" b="1"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latin typeface="Open Sans"/>
                <a:ea typeface="Open Sans"/>
                <a:cs typeface="Open Sans"/>
                <a:sym typeface="Open Sans"/>
              </a:rPr>
              <a:t>The animal’s blowhole breaks the water’s surface and takes a breath. You may see and hear a puff of air</a:t>
            </a:r>
            <a:endParaRPr sz="1100" dirty="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179" name="Google Shape;2179;p5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23098" y="1718264"/>
            <a:ext cx="1066800" cy="1066800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180" name="Google Shape;2180;p5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023100" y="2878081"/>
            <a:ext cx="1066800" cy="1066800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181" name="Google Shape;2181;p5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023100" y="4019838"/>
            <a:ext cx="1066800" cy="1066800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186" name="Google Shape;2186;p58"/>
          <p:cNvSpPr txBox="1"/>
          <p:nvPr/>
        </p:nvSpPr>
        <p:spPr>
          <a:xfrm>
            <a:off x="4144425" y="504166"/>
            <a:ext cx="1825800" cy="11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Open Sans"/>
                <a:ea typeface="Open Sans"/>
                <a:cs typeface="Open Sans"/>
                <a:sym typeface="Open Sans"/>
              </a:rPr>
              <a:t>Jaw Pop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The whale opens its mouth. Usually when interacting with guests or with another whale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87" name="Google Shape;2187;p58"/>
          <p:cNvSpPr txBox="1"/>
          <p:nvPr/>
        </p:nvSpPr>
        <p:spPr>
          <a:xfrm>
            <a:off x="4089898" y="1653319"/>
            <a:ext cx="16020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Open Sans"/>
                <a:ea typeface="Open Sans"/>
                <a:cs typeface="Open Sans"/>
                <a:sym typeface="Open Sans"/>
              </a:rPr>
              <a:t>Mouthing</a:t>
            </a:r>
            <a:endParaRPr b="1"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Open Sans"/>
                <a:ea typeface="Open Sans"/>
                <a:cs typeface="Open Sans"/>
                <a:sym typeface="Open Sans"/>
              </a:rPr>
              <a:t>One whale appears to playfully “bite” another whale</a:t>
            </a:r>
            <a:endParaRPr sz="12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88" name="Google Shape;2188;p58"/>
          <p:cNvSpPr txBox="1"/>
          <p:nvPr/>
        </p:nvSpPr>
        <p:spPr>
          <a:xfrm>
            <a:off x="4144427" y="2858106"/>
            <a:ext cx="1825800" cy="11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Open Sans"/>
                <a:ea typeface="Open Sans"/>
                <a:cs typeface="Open Sans"/>
                <a:sym typeface="Open Sans"/>
              </a:rPr>
              <a:t>Head Bob</a:t>
            </a:r>
            <a:endParaRPr b="1"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Open Sans"/>
                <a:ea typeface="Open Sans"/>
                <a:cs typeface="Open Sans"/>
                <a:sym typeface="Open Sans"/>
              </a:rPr>
              <a:t>The head is rapidly shaken up and down, cuing the melon (forehead) to wiggle</a:t>
            </a:r>
            <a:endParaRPr sz="12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89" name="Google Shape;2189;p58"/>
          <p:cNvSpPr txBox="1"/>
          <p:nvPr/>
        </p:nvSpPr>
        <p:spPr>
          <a:xfrm>
            <a:off x="4144425" y="3991288"/>
            <a:ext cx="1895400" cy="11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Open Sans"/>
                <a:ea typeface="Open Sans"/>
                <a:cs typeface="Open Sans"/>
                <a:sym typeface="Open Sans"/>
              </a:rPr>
              <a:t>Audience</a:t>
            </a:r>
            <a:endParaRPr b="1"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Open Sans"/>
                <a:ea typeface="Open Sans"/>
                <a:cs typeface="Open Sans"/>
                <a:sym typeface="Open Sans"/>
              </a:rPr>
              <a:t>Somebody came to visit with guests at the underwater viewing window</a:t>
            </a:r>
            <a:endParaRPr sz="1200" dirty="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190" name="Google Shape;2190;p5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024750" y="550260"/>
            <a:ext cx="1066800" cy="1066800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191" name="Google Shape;2191;p58"/>
          <p:cNvPicPr preferRelativeResize="0"/>
          <p:nvPr/>
        </p:nvPicPr>
        <p:blipFill rotWithShape="1">
          <a:blip r:embed="rId1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24750" y="1789063"/>
            <a:ext cx="1066800" cy="954300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192" name="Google Shape;2192;p58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024750" y="2936610"/>
            <a:ext cx="1066800" cy="1066800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198" name="Google Shape;2198;p58"/>
          <p:cNvSpPr txBox="1"/>
          <p:nvPr/>
        </p:nvSpPr>
        <p:spPr>
          <a:xfrm>
            <a:off x="7210750" y="555248"/>
            <a:ext cx="18258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Open Sans"/>
                <a:ea typeface="Open Sans"/>
                <a:cs typeface="Open Sans"/>
                <a:sym typeface="Open Sans"/>
              </a:rPr>
              <a:t>Bubbles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A burst of bubbles comes up from the whale’s blowhole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99" name="Google Shape;2199;p58"/>
          <p:cNvSpPr txBox="1"/>
          <p:nvPr/>
        </p:nvSpPr>
        <p:spPr>
          <a:xfrm>
            <a:off x="7210738" y="1655563"/>
            <a:ext cx="1602000" cy="11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Open Sans"/>
                <a:ea typeface="Open Sans"/>
                <a:cs typeface="Open Sans"/>
                <a:sym typeface="Open Sans"/>
              </a:rPr>
              <a:t>Logging</a:t>
            </a:r>
            <a:endParaRPr b="1"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Open Sans"/>
                <a:ea typeface="Open Sans"/>
                <a:cs typeface="Open Sans"/>
                <a:sym typeface="Open Sans"/>
              </a:rPr>
              <a:t>The beluga is resting at the surface of the water</a:t>
            </a:r>
            <a:endParaRPr sz="12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00" name="Google Shape;2200;p58"/>
          <p:cNvSpPr txBox="1"/>
          <p:nvPr/>
        </p:nvSpPr>
        <p:spPr>
          <a:xfrm>
            <a:off x="7210752" y="2912860"/>
            <a:ext cx="1825800" cy="1139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Open Sans"/>
                <a:ea typeface="Open Sans"/>
                <a:cs typeface="Open Sans"/>
                <a:sym typeface="Open Sans"/>
              </a:rPr>
              <a:t>Enrichment</a:t>
            </a:r>
            <a:endParaRPr b="1"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Open Sans"/>
                <a:ea typeface="Open Sans"/>
                <a:cs typeface="Open Sans"/>
                <a:sym typeface="Open Sans"/>
              </a:rPr>
              <a:t>Playtime! Looks like the trainers have given the whales a toy to play with</a:t>
            </a:r>
            <a:endParaRPr sz="12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01" name="Google Shape;2201;p58"/>
          <p:cNvSpPr txBox="1"/>
          <p:nvPr/>
        </p:nvSpPr>
        <p:spPr>
          <a:xfrm>
            <a:off x="7156750" y="4005670"/>
            <a:ext cx="1987200" cy="1139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Open Sans"/>
                <a:ea typeface="Open Sans"/>
                <a:cs typeface="Open Sans"/>
                <a:sym typeface="Open Sans"/>
              </a:rPr>
              <a:t>Vocalization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Did you hear something? Belugas can use their blowhole to make over 200 different sounds. 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55055417-1520-B20D-6DD2-E19D6F0B22E9}"/>
              </a:ext>
            </a:extLst>
          </p:cNvPr>
          <p:cNvSpPr/>
          <p:nvPr/>
        </p:nvSpPr>
        <p:spPr>
          <a:xfrm rot="18125699">
            <a:off x="3158388" y="3142719"/>
            <a:ext cx="765758" cy="460181"/>
          </a:xfrm>
          <a:prstGeom prst="arc">
            <a:avLst>
              <a:gd name="adj1" fmla="val 14519261"/>
              <a:gd name="adj2" fmla="val 20398608"/>
            </a:avLst>
          </a:prstGeom>
          <a:ln w="34925" cap="flat" cmpd="sng" algn="ctr">
            <a:solidFill>
              <a:srgbClr val="FFC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05C30AE-0334-7764-C34C-E70F8888490B}"/>
              </a:ext>
            </a:extLst>
          </p:cNvPr>
          <p:cNvGrpSpPr/>
          <p:nvPr/>
        </p:nvGrpSpPr>
        <p:grpSpPr>
          <a:xfrm>
            <a:off x="6024750" y="4040721"/>
            <a:ext cx="1185988" cy="1036574"/>
            <a:chOff x="6024750" y="3898961"/>
            <a:chExt cx="1185988" cy="1036574"/>
          </a:xfrm>
        </p:grpSpPr>
        <p:pic>
          <p:nvPicPr>
            <p:cNvPr id="2193" name="Google Shape;2193;p58"/>
            <p:cNvPicPr preferRelativeResize="0"/>
            <p:nvPr/>
          </p:nvPicPr>
          <p:blipFill rotWithShape="1">
            <a:blip r:embed="rId1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24750" y="3981235"/>
              <a:ext cx="1066800" cy="954300"/>
            </a:xfrm>
            <a:prstGeom prst="rect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6" name="Speech Bubble: Oval 5">
              <a:extLst>
                <a:ext uri="{FF2B5EF4-FFF2-40B4-BE49-F238E27FC236}">
                  <a16:creationId xmlns:a16="http://schemas.microsoft.com/office/drawing/2014/main" id="{B470534F-BF8B-200C-EBBE-099C65BAF01F}"/>
                </a:ext>
              </a:extLst>
            </p:cNvPr>
            <p:cNvSpPr/>
            <p:nvPr/>
          </p:nvSpPr>
          <p:spPr>
            <a:xfrm>
              <a:off x="6629400" y="3898961"/>
              <a:ext cx="581338" cy="413622"/>
            </a:xfrm>
            <a:prstGeom prst="wedgeEllipseCallout">
              <a:avLst>
                <a:gd name="adj1" fmla="val -62693"/>
                <a:gd name="adj2" fmla="val 45362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Hi!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5F4279E50A584F8D67D628353A3B5D" ma:contentTypeVersion="19" ma:contentTypeDescription="Create a new document." ma:contentTypeScope="" ma:versionID="3003086e7e6c6817f3eaa33fe86f7288">
  <xsd:schema xmlns:xsd="http://www.w3.org/2001/XMLSchema" xmlns:xs="http://www.w3.org/2001/XMLSchema" xmlns:p="http://schemas.microsoft.com/office/2006/metadata/properties" xmlns:ns2="319ebeaf-18fc-4e20-a689-a102efee28e4" xmlns:ns3="58cbb383-18e4-4365-b63d-4fa00effcf4b" targetNamespace="http://schemas.microsoft.com/office/2006/metadata/properties" ma:root="true" ma:fieldsID="6bf365985212bf0235edbc972c032dfe" ns2:_="" ns3:_="">
    <xsd:import namespace="319ebeaf-18fc-4e20-a689-a102efee28e4"/>
    <xsd:import namespace="58cbb383-18e4-4365-b63d-4fa00effcf4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9ebeaf-18fc-4e20-a689-a102efee28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9429f84-aea3-48bc-999a-f3af589d84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cbb383-18e4-4365-b63d-4fa00effcf4b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256d5b9-cde8-4df7-8d5f-ae001986fe8e}" ma:internalName="TaxCatchAll" ma:showField="CatchAllData" ma:web="58cbb383-18e4-4365-b63d-4fa00effcf4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19ebeaf-18fc-4e20-a689-a102efee28e4">
      <Terms xmlns="http://schemas.microsoft.com/office/infopath/2007/PartnerControls"/>
    </lcf76f155ced4ddcb4097134ff3c332f>
    <TaxCatchAll xmlns="58cbb383-18e4-4365-b63d-4fa00effcf4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A019AB2-2C6A-4481-8347-D30023C45F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9ebeaf-18fc-4e20-a689-a102efee28e4"/>
    <ds:schemaRef ds:uri="58cbb383-18e4-4365-b63d-4fa00effcf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02FCE8A-47FA-4669-ADE2-CA6E48FF5142}">
  <ds:schemaRefs>
    <ds:schemaRef ds:uri="http://schemas.microsoft.com/office/2006/metadata/properties"/>
    <ds:schemaRef ds:uri="http://schemas.microsoft.com/office/infopath/2007/PartnerControls"/>
    <ds:schemaRef ds:uri="319ebeaf-18fc-4e20-a689-a102efee28e4"/>
    <ds:schemaRef ds:uri="58cbb383-18e4-4365-b63d-4fa00effcf4b"/>
  </ds:schemaRefs>
</ds:datastoreItem>
</file>

<file path=customXml/itemProps3.xml><?xml version="1.0" encoding="utf-8"?>
<ds:datastoreItem xmlns:ds="http://schemas.openxmlformats.org/officeDocument/2006/customXml" ds:itemID="{BCA34D7E-250D-42CA-B798-CB0430AEFB9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</TotalTime>
  <Words>237</Words>
  <Application>Microsoft Office PowerPoint</Application>
  <PresentationFormat>On-screen Show (16:9)</PresentationFormat>
  <Paragraphs>43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Chivo Black</vt:lpstr>
      <vt:lpstr>Arial</vt:lpstr>
      <vt:lpstr>Aptos Display</vt:lpstr>
      <vt:lpstr>Aptos</vt:lpstr>
      <vt:lpstr>Open Sans</vt:lpstr>
      <vt:lpstr>Office Theme</vt:lpstr>
      <vt:lpstr>Beluga Behavior Activity at exhibit</vt:lpstr>
      <vt:lpstr>Juno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Beluga Behavior Activity</dc:title>
  <dc:creator>Shelagh Smith</dc:creator>
  <cp:lastModifiedBy>Shelagh Smith</cp:lastModifiedBy>
  <cp:revision>2</cp:revision>
  <dcterms:modified xsi:type="dcterms:W3CDTF">2026-07-07T18:48:39Z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0x010100AF5F4279E50A584F8D67D628353A3B5D</vt:lpwstr>
  </property>
  <property fmtid="{D5CDD505-2E9C-101B-9397-08002B2CF9AE}" pid="3" name="MediaServiceImageTags">
    <vt:lpwstr/>
  </property>
</Properties>
</file>